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FC01-2921-4B74-8F98-D356355B5502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CCF2-999D-4690-9BCC-80C0A702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#1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#10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1"/>
          <a:stretch/>
        </p:blipFill>
        <p:spPr>
          <a:xfrm>
            <a:off x="3543300" y="0"/>
            <a:ext cx="2914650" cy="68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#2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8"/>
          <a:stretch/>
        </p:blipFill>
        <p:spPr>
          <a:xfrm>
            <a:off x="1571222" y="309092"/>
            <a:ext cx="9365533" cy="63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#3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0"/>
          <a:stretch/>
        </p:blipFill>
        <p:spPr>
          <a:xfrm>
            <a:off x="463639" y="1016978"/>
            <a:ext cx="11157005" cy="52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#4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"/>
          <a:stretch/>
        </p:blipFill>
        <p:spPr>
          <a:xfrm>
            <a:off x="1571222" y="309092"/>
            <a:ext cx="8868178" cy="63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#5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23" b="7275"/>
          <a:stretch/>
        </p:blipFill>
        <p:spPr>
          <a:xfrm>
            <a:off x="3505200" y="-26067"/>
            <a:ext cx="3219450" cy="68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#6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52" y="133350"/>
            <a:ext cx="8757498" cy="65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#7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33350"/>
            <a:ext cx="8775700" cy="65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#8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1"/>
          <a:stretch/>
        </p:blipFill>
        <p:spPr>
          <a:xfrm>
            <a:off x="2076094" y="1343683"/>
            <a:ext cx="8522332" cy="38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309092"/>
            <a:ext cx="110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#9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1" y="427320"/>
            <a:ext cx="7633252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8601</TotalTime>
  <Words>20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Ortega</dc:creator>
  <cp:lastModifiedBy>Brooks Humphrey</cp:lastModifiedBy>
  <cp:revision>53</cp:revision>
  <dcterms:created xsi:type="dcterms:W3CDTF">2014-02-24T17:30:53Z</dcterms:created>
  <dcterms:modified xsi:type="dcterms:W3CDTF">2016-01-19T22:32:25Z</dcterms:modified>
</cp:coreProperties>
</file>