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84AF-4475-4904-A17F-E2621F9994EA}" type="datetimeFigureOut">
              <a:rPr lang="en-US" smtClean="0"/>
              <a:t>3/8/2012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DFF6-FECF-44BC-B871-C51FFE2E42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84AF-4475-4904-A17F-E2621F9994EA}" type="datetimeFigureOut">
              <a:rPr lang="en-US" smtClean="0"/>
              <a:t>3/8/2012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DFF6-FECF-44BC-B871-C51FFE2E42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84AF-4475-4904-A17F-E2621F9994EA}" type="datetimeFigureOut">
              <a:rPr lang="en-US" smtClean="0"/>
              <a:t>3/8/2012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DFF6-FECF-44BC-B871-C51FFE2E42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84AF-4475-4904-A17F-E2621F9994EA}" type="datetimeFigureOut">
              <a:rPr lang="en-US" smtClean="0"/>
              <a:t>3/8/2012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DFF6-FECF-44BC-B871-C51FFE2E42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84AF-4475-4904-A17F-E2621F9994EA}" type="datetimeFigureOut">
              <a:rPr lang="en-US" smtClean="0"/>
              <a:t>3/8/2012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DFF6-FECF-44BC-B871-C51FFE2E42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84AF-4475-4904-A17F-E2621F9994EA}" type="datetimeFigureOut">
              <a:rPr lang="en-US" smtClean="0"/>
              <a:t>3/8/2012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DFF6-FECF-44BC-B871-C51FFE2E42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84AF-4475-4904-A17F-E2621F9994EA}" type="datetimeFigureOut">
              <a:rPr lang="en-US" smtClean="0"/>
              <a:t>3/8/2012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DFF6-FECF-44BC-B871-C51FFE2E42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84AF-4475-4904-A17F-E2621F9994EA}" type="datetimeFigureOut">
              <a:rPr lang="en-US" smtClean="0"/>
              <a:t>3/8/2012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DFF6-FECF-44BC-B871-C51FFE2E42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84AF-4475-4904-A17F-E2621F9994EA}" type="datetimeFigureOut">
              <a:rPr lang="en-US" smtClean="0"/>
              <a:t>3/8/2012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DFF6-FECF-44BC-B871-C51FFE2E42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84AF-4475-4904-A17F-E2621F9994EA}" type="datetimeFigureOut">
              <a:rPr lang="en-US" smtClean="0"/>
              <a:t>3/8/2012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DFF6-FECF-44BC-B871-C51FFE2E42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84AF-4475-4904-A17F-E2621F9994EA}" type="datetimeFigureOut">
              <a:rPr lang="en-US" smtClean="0"/>
              <a:t>3/8/2012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DFF6-FECF-44BC-B871-C51FFE2E42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584AF-4475-4904-A17F-E2621F9994EA}" type="datetimeFigureOut">
              <a:rPr lang="en-US" smtClean="0"/>
              <a:t>3/8/2012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DFF6-FECF-44BC-B871-C51FFE2E42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DE's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1673" y="1287727"/>
            <a:ext cx="6034617" cy="4525963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Annual Brome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1673" y="1059127"/>
            <a:ext cx="6034617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Mesquite 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07873" y="1135327"/>
            <a:ext cx="6034617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Sagewort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68300" y="1308100"/>
            <a:ext cx="5384800" cy="4038600"/>
          </a:xfrm>
        </p:spPr>
      </p:pic>
      <p:pic>
        <p:nvPicPr>
          <p:cNvPr id="5" name="Picture 4" descr="CDE's 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81450" y="1276350"/>
            <a:ext cx="5334000" cy="4000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Blue </a:t>
            </a:r>
            <a:r>
              <a:rPr lang="en-US" dirty="0" err="1" smtClean="0"/>
              <a:t>Grama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07873" y="1135327"/>
            <a:ext cx="6034617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Western Ragweed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07873" y="1211527"/>
            <a:ext cx="6034617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Chittamwood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Perennial </a:t>
            </a:r>
            <a:r>
              <a:rPr lang="en-US" dirty="0" err="1" smtClean="0"/>
              <a:t>Dropseed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07873" y="1135327"/>
            <a:ext cx="6034617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Tumble Grass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1673" y="1211527"/>
            <a:ext cx="6034617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Prairie Coneflower/ Mexican Hat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07873" y="1211527"/>
            <a:ext cx="6034617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Sideoats</a:t>
            </a:r>
            <a:r>
              <a:rPr lang="en-US" dirty="0" smtClean="0"/>
              <a:t> </a:t>
            </a:r>
            <a:r>
              <a:rPr lang="en-US" dirty="0" err="1" smtClean="0"/>
              <a:t>Grama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1673" y="1135327"/>
            <a:ext cx="6034617" cy="452596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Dotted </a:t>
            </a:r>
            <a:r>
              <a:rPr lang="en-US" dirty="0" err="1" smtClean="0"/>
              <a:t>Gayfeather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07873" y="1211527"/>
            <a:ext cx="6034617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Perennial </a:t>
            </a:r>
            <a:r>
              <a:rPr lang="en-US" dirty="0" err="1" smtClean="0"/>
              <a:t>Threeawn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1673" y="1211527"/>
            <a:ext cx="6034617" cy="452596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Engelmann Daisy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1673" y="1211527"/>
            <a:ext cx="6034617" cy="452596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Western Ragweed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DE's 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1673" y="1211527"/>
            <a:ext cx="6034617" cy="452596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Wildrye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07873" y="1211527"/>
            <a:ext cx="6034617" cy="452596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Sedge 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07873" y="1211527"/>
            <a:ext cx="6034617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Texas </a:t>
            </a:r>
            <a:r>
              <a:rPr lang="en-US" dirty="0" err="1" smtClean="0"/>
              <a:t>Wintergrass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Silver Bluestem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1673" y="1211527"/>
            <a:ext cx="6034617" cy="452596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Halfshrub</a:t>
            </a:r>
            <a:r>
              <a:rPr lang="en-US" dirty="0" smtClean="0"/>
              <a:t> </a:t>
            </a:r>
            <a:r>
              <a:rPr lang="en-US" dirty="0" err="1" smtClean="0"/>
              <a:t>Sundrop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1673" y="1211527"/>
            <a:ext cx="6034617" cy="4525963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 </a:t>
            </a:r>
            <a:r>
              <a:rPr lang="en-US" dirty="0" err="1" smtClean="0"/>
              <a:t>Broomweed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07873" y="1211527"/>
            <a:ext cx="6034617" cy="452596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Elm 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1673" y="1135327"/>
            <a:ext cx="6034617" cy="4525963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Wax </a:t>
            </a:r>
            <a:r>
              <a:rPr lang="en-US" dirty="0" err="1" smtClean="0"/>
              <a:t>Goldenweed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1673" y="1135327"/>
            <a:ext cx="6034617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DE's 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026" name="Picture 2" descr="C:\Documents and Settings\jmullican\My Documents\My Pictures\CDE 2012\CDE's 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-28346400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Curlycup</a:t>
            </a:r>
            <a:r>
              <a:rPr lang="en-US" dirty="0" smtClean="0"/>
              <a:t> </a:t>
            </a:r>
            <a:r>
              <a:rPr lang="en-US" dirty="0" err="1" smtClean="0"/>
              <a:t>Gumweed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73353" y="1335352"/>
            <a:ext cx="5806017" cy="4354513"/>
          </a:xfrm>
        </p:spPr>
      </p:pic>
      <p:pic>
        <p:nvPicPr>
          <p:cNvPr id="5" name="Picture 4" descr="CDE's 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38575" y="1343025"/>
            <a:ext cx="5867400" cy="440055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Beebalm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1673" y="1211527"/>
            <a:ext cx="6034617" cy="4525963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Plains Yucca 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Yarrow 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487629" y="1325827"/>
            <a:ext cx="5729817" cy="4297363"/>
          </a:xfrm>
        </p:spPr>
      </p:pic>
      <p:pic>
        <p:nvPicPr>
          <p:cNvPr id="5" name="Picture 4" descr="CDE's 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52069" y="1329531"/>
            <a:ext cx="5759450" cy="43195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Little Bluestem 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E's 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49</Words>
  <Application>Microsoft Office PowerPoint</Application>
  <PresentationFormat>On-screen Show (4:3)</PresentationFormat>
  <Paragraphs>27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Company>Waxahachie ISD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jmullican</dc:creator>
  <cp:lastModifiedBy>jmullican</cp:lastModifiedBy>
  <cp:revision>4</cp:revision>
  <dcterms:created xsi:type="dcterms:W3CDTF">2012-03-08T18:32:49Z</dcterms:created>
  <dcterms:modified xsi:type="dcterms:W3CDTF">2012-03-08T19:10:50Z</dcterms:modified>
</cp:coreProperties>
</file>