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34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114980D-6083-443D-9180-61DE2CB530FC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3DED082-FE62-4644-B562-DF790B074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70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757F63-1B30-4ABC-A4EF-C8E2ACC39D4C}" type="slidenum">
              <a:rPr lang="en-US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653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6F1CE0-E97A-4DCC-AE37-C47E811E3D61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09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E2A318-6268-4FE5-B6C9-D0ED688CD9E7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55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49A6AF-352E-4C65-B27E-6D800D8140CF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06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2F569A-8609-4CB1-BD9E-91F8E51124EB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327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7567C4-6475-4716-A24B-DD7578428A40}" type="slidenum">
              <a:rPr lang="en-US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13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CFF01A-5899-4854-BFF1-338F993C1261}" type="slidenum">
              <a:rPr lang="en-US">
                <a:latin typeface="Arial" pitchFamily="34" charset="0"/>
              </a:rPr>
              <a:pPr/>
              <a:t>15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851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3E496E-D665-4768-9EB2-F1E4A82DC753}" type="slidenum">
              <a:rPr lang="en-US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345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F687C6-9C80-4FBE-AC40-BF003E59C2E8}" type="slidenum">
              <a:rPr lang="en-US">
                <a:latin typeface="Arial" pitchFamily="34" charset="0"/>
              </a:rPr>
              <a:pPr/>
              <a:t>17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2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4E866-9988-4C80-8735-94483365A40F}" type="slidenum">
              <a:rPr lang="en-US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89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627D9E-1745-43C1-BD73-9D7E966E4371}" type="slidenum">
              <a:rPr lang="en-US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07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2E2C7A-0834-4ED2-BDFB-1795803F548A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985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EC81D-FEAD-477B-B82A-593728E60121}" type="slidenum">
              <a:rPr lang="en-US">
                <a:latin typeface="Arial" pitchFamily="34" charset="0"/>
              </a:rPr>
              <a:pPr/>
              <a:t>20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872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D51336-9F4E-41DF-B98E-854685498307}" type="slidenum">
              <a:rPr lang="en-US">
                <a:latin typeface="Arial" pitchFamily="34" charset="0"/>
              </a:rPr>
              <a:pPr/>
              <a:t>21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2079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FD10F-E494-4F18-B630-8FEA151818D2}" type="slidenum">
              <a:rPr lang="en-US">
                <a:latin typeface="Arial" pitchFamily="34" charset="0"/>
              </a:rPr>
              <a:pPr/>
              <a:t>22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430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9B58F5-74AB-4884-A896-C6463DE904FC}" type="slidenum">
              <a:rPr lang="en-US">
                <a:latin typeface="Arial" pitchFamily="34" charset="0"/>
              </a:rPr>
              <a:pPr/>
              <a:t>23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5058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E60C21-79D5-4EE3-AD90-0D5BFD803C8C}" type="slidenum">
              <a:rPr lang="en-US">
                <a:latin typeface="Arial" pitchFamily="34" charset="0"/>
              </a:rPr>
              <a:pPr/>
              <a:t>24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979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AA9A4F-38A2-4143-B342-12F461C13F91}" type="slidenum">
              <a:rPr lang="en-US">
                <a:latin typeface="Arial" pitchFamily="34" charset="0"/>
              </a:rPr>
              <a:pPr/>
              <a:t>25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4497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103B18-3DAB-48CD-B028-32C581810B9A}" type="slidenum">
              <a:rPr lang="en-US">
                <a:latin typeface="Arial" pitchFamily="34" charset="0"/>
              </a:rPr>
              <a:pPr/>
              <a:t>26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978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19F95F-3FB7-4D8F-AF0E-08F6FCB4FCDA}" type="slidenum">
              <a:rPr lang="en-US">
                <a:latin typeface="Arial" pitchFamily="34" charset="0"/>
              </a:rPr>
              <a:pPr/>
              <a:t>27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2349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2CBC68-AEBF-4F68-A9BA-EB13FBDFA8CA}" type="slidenum">
              <a:rPr lang="en-US">
                <a:latin typeface="Arial" pitchFamily="34" charset="0"/>
              </a:rPr>
              <a:pPr/>
              <a:t>28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0674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73A1B4-71B3-4D92-BC7F-DB46D5FFA735}" type="slidenum">
              <a:rPr lang="en-US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432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6B68C0-F25B-493F-9E47-D3D551848F41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462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47B15-55E6-485E-BD59-ED3E32E3F9F5}" type="slidenum">
              <a:rPr lang="en-US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2008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9FABC7-3713-4600-97F8-1CE1A38F3819}" type="slidenum">
              <a:rPr lang="en-US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476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09AC05-3B6E-4A20-832B-6E2422737F69}" type="slidenum">
              <a:rPr lang="en-US">
                <a:latin typeface="Arial" pitchFamily="34" charset="0"/>
              </a:rPr>
              <a:pPr/>
              <a:t>32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741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FB4B7A-3A80-40DB-B496-ED9585CC7109}" type="slidenum">
              <a:rPr lang="en-US">
                <a:latin typeface="Arial" pitchFamily="34" charset="0"/>
              </a:rPr>
              <a:pPr/>
              <a:t>33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34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E1A49E-7092-49B3-90DB-C7A8B3F9C4DC}" type="slidenum">
              <a:rPr lang="en-US">
                <a:latin typeface="Arial" pitchFamily="34" charset="0"/>
              </a:rPr>
              <a:pPr/>
              <a:t>34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6859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5684C4-914F-45C7-A2AC-6C95F42F46D8}" type="slidenum">
              <a:rPr lang="en-US">
                <a:latin typeface="Arial" pitchFamily="34" charset="0"/>
              </a:rPr>
              <a:pPr/>
              <a:t>35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867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76658F-BF94-4AFD-A929-C5AE4F5E0575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43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BEFE8C-7874-4406-963F-7CBFF1735A3C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20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058538-DF9B-4D43-A126-809F5C43FE84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86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7C6ECB-4761-48BB-A674-79D44F30D6D5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17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5947F-BFF1-4685-A9CA-CFCA53711005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41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59D3B4-CB43-4860-909E-AF29056770AD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1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0F60-C91B-4FBF-A0D4-5B88736B1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1893F-9CA2-4F34-A3E1-F0FA43718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87A3-C294-4E5A-8B69-41E4E067E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7F157-F46C-4029-997A-5368F63C1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32500-C098-4E5C-BB94-351B0B257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C962C-45AA-4F92-8645-94B79BA99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64A46-3A01-40ED-9FD5-98647B762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F576D-AF79-42A7-B7F9-B07FB68F1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12E7-9F30-44B7-81DC-8ABD1A436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641EB-DEE3-4FCC-8383-612DE1CBA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B5C9-A006-4DAA-B88B-8F8E7DEF4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A437-5FFA-49EB-BCFA-1082FC270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BFB52-C0EC-4FE9-980D-C5FD2BD91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89A40-F238-4149-99B9-499324E85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gg_chick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66CC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66CC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66CCFF"/>
                </a:solidFill>
                <a:latin typeface="Arial" charset="0"/>
              </a:defRPr>
            </a:lvl1pPr>
          </a:lstStyle>
          <a:p>
            <a:pPr>
              <a:defRPr/>
            </a:pPr>
            <a:fld id="{06D5B784-3CB7-4E42-88B8-C125CEEC4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CCFF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CC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CC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CC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CC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CC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CC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CC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CC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CC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eg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jpe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jpe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jpeg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jpeg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3.jpeg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4.jpeg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jpeg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6.jpeg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7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8.jpeg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9.jpeg"/><Relationship Id="rId4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0.jpeg"/><Relationship Id="rId4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1.jpeg"/><Relationship Id="rId4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2.jpeg"/><Relationship Id="rId4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3.jpeg"/><Relationship Id="rId4" Type="http://schemas.openxmlformats.org/officeDocument/2006/relationships/slide" Target="slid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4.jpeg"/><Relationship Id="rId4" Type="http://schemas.openxmlformats.org/officeDocument/2006/relationships/slide" Target="slid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5.jpeg"/><Relationship Id="rId4" Type="http://schemas.openxmlformats.org/officeDocument/2006/relationships/slide" Target="slid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6.jpeg"/><Relationship Id="rId4" Type="http://schemas.openxmlformats.org/officeDocument/2006/relationships/slide" Target="slid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7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8.jpeg"/><Relationship Id="rId4" Type="http://schemas.openxmlformats.org/officeDocument/2006/relationships/slide" Target="slid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9.jpeg"/><Relationship Id="rId4" Type="http://schemas.openxmlformats.org/officeDocument/2006/relationships/slide" Target="slid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0.jpeg"/><Relationship Id="rId4" Type="http://schemas.openxmlformats.org/officeDocument/2006/relationships/slide" Target="slid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1.jpeg"/><Relationship Id="rId4" Type="http://schemas.openxmlformats.org/officeDocument/2006/relationships/slide" Target="slid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2.jpeg"/><Relationship Id="rId4" Type="http://schemas.openxmlformats.org/officeDocument/2006/relationships/slide" Target="slide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e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jpe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jpe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e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Poultry CDE Practice:</a:t>
            </a:r>
            <a:br>
              <a:rPr lang="en-US" smtClean="0"/>
            </a:br>
            <a:r>
              <a:rPr lang="en-US" smtClean="0"/>
              <a:t>Identification of Carcass Parts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419600"/>
            <a:ext cx="89154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Georgia Agricultural Education Curriculum Office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Catrina Kennedy, Dr. Frank Flanders, and Mr. Billy Moss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Revised February 2007</a:t>
            </a:r>
            <a:endParaRPr lang="en-US" sz="2800" smtClean="0"/>
          </a:p>
        </p:txBody>
      </p:sp>
      <p:sp>
        <p:nvSpPr>
          <p:cNvPr id="2052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20000" y="6172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</a:rPr>
              <a:t>NEXT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21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4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1335" name="Picture 75" descr="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590800" y="2819400"/>
            <a:ext cx="398462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45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58" name="Text Box 79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2359" name="Picture 81" descr="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0" y="2514600"/>
            <a:ext cx="3048000" cy="252412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69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82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3383" name="Picture 75" descr="1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895600" y="2895600"/>
            <a:ext cx="3436938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493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06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4407" name="Picture 75" descr="1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0" y="2667000"/>
            <a:ext cx="320992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3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17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30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5431" name="Picture 75" descr="1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124200" y="2743200"/>
            <a:ext cx="300672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41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Thigh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54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6455" name="Picture 75" descr="1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743200"/>
            <a:ext cx="3429000" cy="24923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65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78" name="Text Box 75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7479" name="Picture 77" descr="1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743200"/>
            <a:ext cx="3276600" cy="24796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89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02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8503" name="Picture 75" descr="1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819400"/>
            <a:ext cx="329882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9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613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26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9527" name="Picture 75" descr="1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0" y="2667000"/>
            <a:ext cx="3124200" cy="22764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3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37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50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0551" name="Picture 75" descr="1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124200" y="2667000"/>
            <a:ext cx="3048000" cy="234315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219200" y="2590800"/>
            <a:ext cx="69342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>
                <a:solidFill>
                  <a:srgbClr val="66CCFF"/>
                </a:solidFill>
                <a:latin typeface="Georgia" pitchFamily="18" charset="0"/>
              </a:rPr>
              <a:t>Sorry! Please Try Again!</a:t>
            </a:r>
          </a:p>
        </p:txBody>
      </p:sp>
      <p:pic>
        <p:nvPicPr>
          <p:cNvPr id="3075" name="Picture 3" descr="egg">
            <a:hlinkClick r:id="" action="ppaction://hlinkshowjump?jump=lastslideviewed"/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781800" y="4278313"/>
            <a:ext cx="895350" cy="1163637"/>
          </a:xfrm>
        </p:spPr>
      </p:pic>
      <p:sp>
        <p:nvSpPr>
          <p:cNvPr id="3076" name="Text Box 4">
            <a:hlinkClick r:id="" action="ppaction://hlinkshowjump?jump=lastslideviewed"/>
          </p:cNvPr>
          <p:cNvSpPr txBox="1">
            <a:spLocks noChangeArrowheads="1"/>
          </p:cNvSpPr>
          <p:nvPr/>
        </p:nvSpPr>
        <p:spPr bwMode="auto">
          <a:xfrm>
            <a:off x="6781800" y="4572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CCFF"/>
                </a:solidFill>
                <a:hlinkClick r:id="" action="ppaction://hlinkshowjump?jump=lastslideviewed"/>
              </a:rPr>
              <a:t>Return</a:t>
            </a:r>
            <a:endParaRPr lang="en-US">
              <a:solidFill>
                <a:srgbClr val="66CCFF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7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661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74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1575" name="Picture 75" descr="2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124200" y="2895600"/>
            <a:ext cx="2965450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85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98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2599" name="Picture 75" descr="2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743200"/>
            <a:ext cx="3352800" cy="2493963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09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2" name="Text Box 77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3623" name="Picture 79" descr="2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124200" y="2362200"/>
            <a:ext cx="3024188" cy="312420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33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46" name="Text Box 75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4647" name="Picture 77" descr="2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352800" y="2667000"/>
            <a:ext cx="2738438" cy="312420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7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70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5671" name="Picture 75" descr="2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0" y="2819400"/>
            <a:ext cx="3257550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81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94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6695" name="Picture 75" descr="2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200400" y="2895600"/>
            <a:ext cx="306387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805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18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7719" name="Picture 75" descr="2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429000" y="2895600"/>
            <a:ext cx="2617788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829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42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8743" name="Picture 75" descr="2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352800" y="2895600"/>
            <a:ext cx="2581275" cy="186690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9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853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66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9767" name="Picture 75" descr="2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895600" y="3048000"/>
            <a:ext cx="3465513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3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877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90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30791" name="Picture 75" descr="2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200400" y="2743200"/>
            <a:ext cx="301307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590800"/>
            <a:ext cx="7620000" cy="1981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6000" smtClean="0"/>
              <a:t>Correct! Great job!</a:t>
            </a:r>
          </a:p>
        </p:txBody>
      </p:sp>
      <p:pic>
        <p:nvPicPr>
          <p:cNvPr id="4099" name="Picture 4" descr="egg">
            <a:hlinkClick r:id="" action="ppaction://hlinkshowjump?jump=lastslideviewed" highlightClick="1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29400" y="4572000"/>
            <a:ext cx="1008063" cy="1371600"/>
          </a:xfrm>
        </p:spPr>
      </p:pic>
      <p:sp>
        <p:nvSpPr>
          <p:cNvPr id="4100" name="Text Box 5">
            <a:hlinkClick r:id="" action="ppaction://hlinkshowjump?jump=lastslideviewed"/>
          </p:cNvPr>
          <p:cNvSpPr txBox="1">
            <a:spLocks noChangeArrowheads="1"/>
          </p:cNvSpPr>
          <p:nvPr/>
        </p:nvSpPr>
        <p:spPr bwMode="auto">
          <a:xfrm>
            <a:off x="6705600" y="5029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" action="ppaction://hlinkshowjump?jump=lastslideviewed"/>
              </a:rPr>
              <a:t>NEXT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7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901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14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31815" name="Picture 76" descr="3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200400" y="2895600"/>
            <a:ext cx="2908300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25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38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32839" name="Picture 77" descr="3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514600"/>
            <a:ext cx="3276600" cy="26812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949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62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33863" name="Picture 82" descr="3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819400" y="3048000"/>
            <a:ext cx="367982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9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973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86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34887" name="Picture 77" descr="3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819400"/>
            <a:ext cx="3209925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3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997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10" name="Text Box 7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35911" name="Picture 78" descr="3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581400" y="2514600"/>
            <a:ext cx="1755775" cy="335280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7200" smtClean="0"/>
              <a:t>THE END</a:t>
            </a:r>
          </a:p>
        </p:txBody>
      </p:sp>
      <p:sp>
        <p:nvSpPr>
          <p:cNvPr id="36867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467600" y="5486400"/>
            <a:ext cx="1371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Start Over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315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This practice contains 30 samples of chicken parts.  Identify each of them.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Click on the name that corresponds with the defect.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After you have selected the correct answer, click on  “Next” to see the next part. </a:t>
            </a:r>
          </a:p>
        </p:txBody>
      </p:sp>
      <p:sp>
        <p:nvSpPr>
          <p:cNvPr id="5124" name="Text Box 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772400" y="63388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09" name="Group 465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627" name="Group 483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14" name="Text Box 48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6215" name="Picture 486" descr="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0" y="2514600"/>
            <a:ext cx="3124200" cy="258127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26" name="Group 38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8" name="Text Box 7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7239" name="Picture 76" descr="0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0" y="2438400"/>
            <a:ext cx="2871788" cy="3429000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5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49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62" name="Text Box 74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8263" name="Picture 76" descr="0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2743200"/>
            <a:ext cx="3200400" cy="2879725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73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Drumstick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86" name="Text Box 75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9287" name="Picture 77" descr="0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200400" y="2819400"/>
            <a:ext cx="2940050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Group 3"/>
          <p:cNvGraphicFramePr>
            <a:graphicFrameLocks noGrp="1"/>
          </p:cNvGraphicFramePr>
          <p:nvPr>
            <p:ph sz="half" idx="1"/>
          </p:nvPr>
        </p:nvGraphicFramePr>
        <p:xfrm>
          <a:off x="228600" y="2209800"/>
          <a:ext cx="2362200" cy="3977323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Front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Rear Half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whole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 with ribs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 with rib meat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split breast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Breast quarter without wing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Tenderloin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Wishbone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97" name="Group 37"/>
          <p:cNvGraphicFramePr>
            <a:graphicFrameLocks noGrp="1"/>
          </p:cNvGraphicFramePr>
          <p:nvPr>
            <p:ph sz="quarter" idx="3"/>
          </p:nvPr>
        </p:nvGraphicFramePr>
        <p:xfrm>
          <a:off x="6629400" y="2209800"/>
          <a:ext cx="2209800" cy="3657600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 Quarter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Leg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with back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Thigh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thigh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4" action="ppaction://hlinksldjump"/>
                        </a:rPr>
                        <a:t>Drumstick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Boneless, skinless drum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Drumette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Wing Portion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Liver 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Gizzard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Heart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Neck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/>
                          <a:latin typeface="Georgia" pitchFamily="18" charset="0"/>
                          <a:hlinkClick r:id="rId3" action="ppaction://hlinksldjump"/>
                        </a:rPr>
                        <a:t>Paws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0" name="Text Box 7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10311" name="Picture 75" descr="0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124200" y="2895600"/>
            <a:ext cx="2946400" cy="2185988"/>
          </a:xfr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2420</Words>
  <Application>Microsoft Office PowerPoint</Application>
  <PresentationFormat>On-screen Show (4:3)</PresentationFormat>
  <Paragraphs>983</Paragraphs>
  <Slides>35</Slides>
  <Notes>35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Georgia</vt:lpstr>
      <vt:lpstr>Default Design</vt:lpstr>
      <vt:lpstr>Poultry CDE Practice: Identification of Carcass Parts</vt:lpstr>
      <vt:lpstr>PowerPoint Presentation</vt:lpstr>
      <vt:lpstr>PowerPoint Presentation</vt:lpstr>
      <vt:lpstr>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 Ag 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Poultry CDE Practice: Identification of Carcass Parts</dc:title>
  <dc:creator>Nina</dc:creator>
  <cp:lastModifiedBy>Brooks Humphrey</cp:lastModifiedBy>
  <cp:revision>13</cp:revision>
  <dcterms:created xsi:type="dcterms:W3CDTF">2006-02-13T15:47:12Z</dcterms:created>
  <dcterms:modified xsi:type="dcterms:W3CDTF">2016-01-20T21:37:53Z</dcterms:modified>
</cp:coreProperties>
</file>