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64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6FB-1005-4858-AFA3-56A4608E17F0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BE3E-45A9-42F9-BC03-6A20EC62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73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6FB-1005-4858-AFA3-56A4608E17F0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BE3E-45A9-42F9-BC03-6A20EC62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51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6FB-1005-4858-AFA3-56A4608E17F0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BE3E-45A9-42F9-BC03-6A20EC62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73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6FB-1005-4858-AFA3-56A4608E17F0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BE3E-45A9-42F9-BC03-6A20EC62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67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6FB-1005-4858-AFA3-56A4608E17F0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BE3E-45A9-42F9-BC03-6A20EC62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6FB-1005-4858-AFA3-56A4608E17F0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BE3E-45A9-42F9-BC03-6A20EC62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900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6FB-1005-4858-AFA3-56A4608E17F0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BE3E-45A9-42F9-BC03-6A20EC62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88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6FB-1005-4858-AFA3-56A4608E17F0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BE3E-45A9-42F9-BC03-6A20EC62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3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6FB-1005-4858-AFA3-56A4608E17F0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BE3E-45A9-42F9-BC03-6A20EC62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6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6FB-1005-4858-AFA3-56A4608E17F0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BE3E-45A9-42F9-BC03-6A20EC62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9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4D6FB-1005-4858-AFA3-56A4608E17F0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4BE3E-45A9-42F9-BC03-6A20EC62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09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4D6FB-1005-4858-AFA3-56A4608E17F0}" type="datetimeFigureOut">
              <a:rPr lang="en-US" smtClean="0"/>
              <a:t>1/16/2015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4BE3E-45A9-42F9-BC03-6A20EC627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59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Pest/Insects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512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Thrip - adult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Fungus Gnat - adult stage</a:t>
            </a:r>
            <a:endParaRPr lang="en-US" dirty="0"/>
          </a:p>
        </p:txBody>
      </p:sp>
      <p:pic>
        <p:nvPicPr>
          <p:cNvPr id="1026" name="Picture 2" descr="http://t0.gstatic.com/images?q=tbn:ANd9GcS5zBSM9sZVErvCJwwlQzEzhR2YTKMnGmpyOwdk-oCqwu0FLrQRh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08" y="1837046"/>
            <a:ext cx="3612561" cy="3305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data:image/jpeg;base64,/9j/4AAQSkZJRgABAQAAAQABAAD/2wCEAAkGBxITERUSEhQVFRQXFxoZGRYWExkYGhcXGBgaGRYUGhgbHCggHRonGxUYIjIhJTUtLi4uFx8zODMsNygtLisBCgoKDg0NFBAPFywcHBwrLCsvLCwsLCwsLCwsNCwsLCwsLCwrLyssLCwrLCwsLCwsLCs3KywsNysrLCw3LCwrK//AABEIAKAAqAMBIgACEQEDEQH/xAAcAAEAAgMBAQEAAAAAAAAAAAAABQYDBAcCAQj/xABBEAACAQIDBQYCBwYDCQAAAAABAgADEQQSIQUxQVFhBgcTInGBQqEUIzJScpGxM1NiwdHwQ4KSFTRjc4OiwsPh/8QAFwEBAQEBAAAAAAAAAAAAAAAAAAECA//EABoRAQEBAQEBAQAAAAAAAAAAAAABEQIxIRL/2gAMAwEAAhEDEQA/AO4xEQPjMALk2HMzRqbXpAgXLX4qpI/PdNTaP1lUoWyhLEaAgudbkHeALadTMWLFWwz+YfeXUf1EDcXb1AtlLFTyZWHzItJFHBFwQRzBvIAZXUJUFxwYGxHUHhNavg6tK5BLJwqU9Ki/jUaMOvygWqJVae0iLeK5yndVQm3+Ybh67vSSlPEVKZsxzqdzHT2uOMCWiYqGIDbt43g7xMsBERAREQEREBERAREQEREBERAgts02FUWy+YX81xquh1HQieaeKKaG6cs2qn0bdN/bVElM4Fyhzeo3MPy19pH0a1hY2ZTz1BEDK6K3DI3/AGt6/wBZ8wmIKtle4tw/pznn6HYfVNcfu2Og/Cd49N0xYqs2Qhqb5l+z5b+q3HOB7xWy1N6lKwJ1ZL+V78ejSLwG0fCBGVno3s1MjzUvQcun5SVoYry6e4/W/EGfa2DWsMy2WoBoef8AC3TrwgewwGV1a6HVHBvv4HpJXDV8w5Ebx/fCUehtBqDPdT4NwKtK1yha/wBYo9d44798nKNRkKlWzKRdHvoy8UPWBYomPD1w6hl3H5dJkgIiICIiAiIgIiICIiAiIgJW8fh3ouMuXIxOXNcBT9y4H5SyTHXoq6lWFweECteJUHwEH+FgfkbTydrspyuNeRGU+wO/2m5VpFGyMTr9hvvDkf4h89/OeGB3HUdYGVQtQ3VgHtvGvsy75hw7FamUjK3K+h9DxE0a2z1Oqkow3FT/ACninjKiEjEIXTS1SmLstuJXf7iBI7WwQqjxFF3AKsv7xOK/iG8SE2fiMmakxum8np8Ndeo3MJMLiwtqiP4lM/FxH4gP/kj9tbPc1UqIwRWJIJW6rVOgUm+lN+PWBJbOxhpOQ246NyBGmYdLEH0MskoVOu1gMpvmyheKOP8ACbpvseItylq2HjA65DvUaX35eHuNx9IEnERARE8u4AJJsALk8gN5gY8ZikpI1SocqqLk/wB8Z9wtYuiuVK5hfK28X4HrIXZyNi2GIqi1EG9GkRbMOFZwd5Pwjh6yQG16RxH0ZSWqBczhRcUx8Oc7lJ1sN5seUDfiIgIiICIiAiIgY8RQV1KsLg/3cHgZD1cMynLUcgX8jgKM38LEg+b8rycnirTDAqwBB3gwK/WwlEmzeJf8ZH6GazbEQ/s6zqeRYn9TJLGbOqDVPOvImzDpmOjD116mRYrKWKm4Yb1OjD2Mgj8Vs2vTbMfN/wARNGt1tow6EGbezNpgo1OqPEpEWbLvUdU5dVvukhSLfC9+jTVx+yibuFytxtqG9RcG/UayjUq4VgS37Q5eB/3ikNzKf3ydN+nt72ftHLUVr5iRmBA+2NzaczoSODDqJG0doU1upZl819bkBh8SmwYN1F+s+UW8VipZc37RTTNyT8VWmBx3Zk475FdGp1AwDKbgi4PSepA9nNoAjJca6ix0626HUj3HCTb1QLa7zYdTKj3IPtbWUUkpMwVatQI7E2ApgF6lzwGRCL9ZOSkd4mF8fEbPwp+xVrOai/epJTu4J5ahT+KBJJWxOMT6hvouGYeWrl+udeDU1YZaa2tYsCbHcJLbG2RRwtPw6K2F7kklmduLO51ZjzM3gLaCfYCIiAiIgIiICIiAiIgJrY3Z9KrbxEDW3HcR6EaibMQIRuzq38tWqo5XVre7KTM1PYaWs71KnRnsPyS3zkrEDQ/2NQy5DTDL91rsPyMru1OxaqrNhX8Jt9mY5QRqGDG5X5y4znPfD2upUMC9GnURqtb6uyuCyj4yRwFri/MiBzTaHa6vTJei9nJZiwW4Usbsy8NTY66XkNsvbDVq+bF47E0l1bxFZj5/wrpr6SsLi3tlBNuAvun3xNLW1/vSRV5wneftA4ZcGlazmrYYh7BxSsLIWIsDf4t9hJjsN2lxFTbGFp4zEisKXjU6bqc13qBbqXH2h9WNTylc7vew42ocRTNTw2p0lZDa/nZiAGHLymSWxOxO0MBjadWtS8tFg+dLuhXW7AgcON7ERaR+kInwGfZUIiICIiAiIgIiICIiAiJobW2xh8MjVK9VaaqLksdbdBvPtA35WO1/bjCYBG8SorVgPLRBu7HlYbvUzlXeD3uVK4FLZ5qUUBOar9l6g3AKN6jf13btZy/I73qEkm9yWJJY/qZLVx0HtJ3w47Eq1OgEw1NgR5fPUIOn2joNOQv1lO8JfBDVKik1L2UXLi29nPDX3M84nG0lpinRo5SbFqrnM56KNyj0kaov/WZViakRcSQ2NsxqxIXcLEnkCbfMmZzhguUkhy4Bst7rYm6tpv04c5cezmGqVcJW+h0s1QNTdkVbswTOpHPTxFPtM9dXLjXPM2atncns7wsXisoOUU6asebEkj5AzsDC4sdROE9nu0+OwNJqa4ZAXYu7uGzE7gMptuGksmw+3WNxTGnRW9UC5TJTtbmDnHOTjvJJftXvn7s8dTiUfC9pcbSxWHoY2kiriGZUIyggqAbmztpdgPeXidZdc7MIiJUIiICIiAiIgIicw7ye9JMKDQwTrUxNyGupK0gON9xa+4a9YEr3g949HZ96KqamIK3VQRZb7mfW4H6zgHabb2Kx1YVsW9zuXy2VE5IvL5mR+M2jVrVWr1WNSqxuzNqTy6e0wvWZjdiT68plW19LRFdUVXzCwd11UcSo4GfcPtaqgyX8o3Ddb06TRWmZtps6qyKwRipOVWA0J+6DuMlxfrfp7WV9HW/Xw0+ZFjLZsvsZjV8PE08JmGjoHp5lPEEoDf8AOXbu+7pVw7CvjclSoLFaY8yKRxYkWY7tNw6zqqqALDQDhJ+F/b8+N2Ax1apUrDDLhUVC5BJykoL2RSSwLHgdJdu5PZlFaeIxCMS9RlBW2iJYstvXPr+HpOmutwQdx0nLO5z6qticM32k8lv+S7D9KglzLDdldSZAd4B9ROc4v6vtNR4K+FIAGgO/+YnSJzvt23hbZ2RW+81WkT6hMo/NzLU5Zu8xCuJ2XWvYLish/wCplP8A65fpQe+YH6FScb0rq3uFe3zl0O0aXBgfTX9IntS+RtRMVCsGFwCPUWmWaQiIgIiICIiBybva7wHpZsFg2ZawP1tRQNFt9hTe4bXU20HG843g9hV6tmVLAtbM7BQCeJJ1t1n6L233dYXEM75qiO5uSDe56g75WsV3SPfyYgEfxKf5SYuqVguwWDQA4naCE/cw9MsLcfOwF9Ogm1tnZ+w8PhG8Ja9avlyoXYgFyPtWB3DfaTGI7t8bSFxkcD7rfyIEo+zcPUxT+MEc0U3HKbX5evE+0EXrs7h9iUqFJa2F8WsqjO7JcM+83BaxF9NRwm/je0OExeLoF6Trh8LcqihRmqki1wDbKAg0lKxNQqug8xNh6njJfZ2DyKBx4+vGB1Cl23wxP2ag65R/Wbi9qsMfib/SZzijTmwJUWvaXa03tRAt95h/Kc0wG2quH2s9QDWq5ubeU3Xzf+Mn6t/eVbbrX8RhoyZKqn8JKvb2Imeljrmy+1gZgtVct/iG73kd3mYD6Thkq4cq9bC1VroA2vk1ZdOYEi+zeB+lWIOUFQ1+VxunvFYKpRqZWuDfeNxHrL6jd2nTO2sFakStN1VlfMQA/G9tTbUT52K7RVhbAYpEpYumoFm0FVQNGUjedJg7D022fj6+z3NqFYfSMLc6XP7akvoSDbh7yz9q+ytHHIoqFqdRDenWpnLUpnjlbloNOgjFTGHFT48v+W/85mlPwvaCtg3FDaVsmgp4xQRTfgFqj/Df5HnLerAi41B4yo+xEQEREBERaAifCZz/ALRdrfpfiYPZ9ZEsCK+MYnJR4ZKdtXqnXdu33gana7bpx+IbZ+HqZMLSs2NxIJAC3/Yqw4mxBP8ASZG7VqiDDbLwzNTF8rlMlNei5uE3uytJKFAYXAUSUGr1nH234u3WWbCbIF89U52+Q9JFUrs52Vdy1XEKr1X/ANKDkOZ6yz0ux+Ht5gb9DYSwgT7KiHpdmcMvwX9STNfE9l0uTSYpfeCMyn2MsEQKNiOx1Yaq6N+YnkdjqFcKtRiHVWUi2tm0Npe5qY7Z6VLE3VhuZTYiBWO7xBRwnhZDmou9Fze7E02IDH1WzDoRLJUSjV32MrGz6GIwm03zIXoYwC7ouiVqan6xxwzrYE/wCWzE4JHHmHuND+cCpd4vZ9qmEarSZvFw319LmHp66HkQCCOMmNl7RxFWhTroKdRKiK4sbGzAG3LjPuP2PW8KolGrfMjKFq6rdlIFyNbazc7O7N+jYWhh7g+FTRCRuJVQCR0vA1sRtAMpSvh3yMLMCodSDvBHKafd/nGFam+fLSrVadMuDmNFWPhXvqfLYX42lmnwKIH2IiAiIgJGdodpvh6JqU6FTEPcAU6drkniSdy8zJOIHKsZsLbe1Gtiqi4HDX1pU2JZh1Itf30lm7Pd3WCwqgBWe33zpfnlGkt8QPFOmFFlAAHAC09xEBERAREQEREBERAREQEREBERA//Z"/>
          <p:cNvSpPr>
            <a:spLocks noChangeAspect="1" noChangeArrowheads="1"/>
          </p:cNvSpPr>
          <p:nvPr/>
        </p:nvSpPr>
        <p:spPr bwMode="auto">
          <a:xfrm>
            <a:off x="6685467" y="929092"/>
            <a:ext cx="2361714" cy="2361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Fungus Gn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3344" y="1770561"/>
            <a:ext cx="3372934" cy="3372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984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Aphid - adult stage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2054" name="Picture 6" descr="Potato aphid adults and nymph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733" y="2370268"/>
            <a:ext cx="4084506" cy="2750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t0.gstatic.com/images?q=tbn:ANd9GcTw1yGY-4ow4FJUdixE1xyAYXA_qVFnsN3zR9EwJUQ9dVz3kUX3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5379" y="1991195"/>
            <a:ext cx="5320602" cy="3508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4136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Whitefly - adult stage</a:t>
            </a:r>
            <a:endParaRPr lang="en-US" dirty="0"/>
          </a:p>
        </p:txBody>
      </p:sp>
      <p:pic>
        <p:nvPicPr>
          <p:cNvPr id="3074" name="Picture 2" descr="Adult greenhouse whiteflies and tiny eggs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65" y="2225386"/>
            <a:ext cx="3910816" cy="2566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ho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6671" y="1857114"/>
            <a:ext cx="5384614" cy="3574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0007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5883"/>
            <a:ext cx="10515600" cy="1325563"/>
          </a:xfrm>
        </p:spPr>
        <p:txBody>
          <a:bodyPr/>
          <a:lstStyle/>
          <a:p>
            <a:r>
              <a:rPr lang="en-US" dirty="0" smtClean="0"/>
              <a:t>Leaf Miner - adult stage</a:t>
            </a:r>
            <a:endParaRPr lang="en-US" dirty="0"/>
          </a:p>
        </p:txBody>
      </p:sp>
      <p:pic>
        <p:nvPicPr>
          <p:cNvPr id="4098" name="Picture 2" descr="http://www.planetnatural.com/wp-content/uploads/2013/01/leafminer-control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593937"/>
            <a:ext cx="38100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upload.wikimedia.org/wikipedia/en/6/61/Serpentine_leafmin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575" y="1545122"/>
            <a:ext cx="7315200" cy="4876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8248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Mealybug - adult stage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AutoShape 4" descr="data:image/jpeg;base64,/9j/4AAQSkZJRgABAQAAAQABAAD/2wCEAAkGBhQSERQTExQWFRUWGBgYFxcYGBcWFRYYFBgVFBYXFhwXHCYeGBwjGRcUHy8gIycpLC0sFx4xNTAqNSYrLCkBCQoKDgwOGg8PGiokHBwsLCkpKSksKSwsKSksLCwsKSkpKSksLCkpLiwsLCksKSwsKSksKSwsKSwpLCwsLCksLP/AABEIAKEA8AMBIgACEQEDEQH/xAAbAAACAwEBAQAAAAAAAAAAAAADBAECBQAGB//EAD4QAAEDAgUCBAQFAgQEBwAAAAEAAhEDIQQSMUFRYXEFIjKBE5GhsQZCwdHwFOFScoLxByMzYhUkJUOSssL/xAAaAQADAQEBAQAAAAAAAAAAAAAAAQIDBQQG/8QAJxEAAgIDAAICAgEFAQAAAAAAAAECEQMhMRJBBFFhcaGBseHw8TL/2gAMAwEAAhEDEQA/AMn+qtZFwhc+AB3lZLMTBTI8QI01XLcjlsexjwyxMlZofnKAXOe68lO08LF91P5Yr9FySBEJpuKhuiC6sgYrFZiANlCbALSeHEndaGFxDIIdA6rGdXAFks7ESq8mtIKNXFYpjSYMpBuOAJO6UqOKHSZKFY6RoDxMkdVT45cZJQ6VDdFLSdAh0IOzE2U0WOcJ2SNSl19kw2tYASopLYDjconVJVHSVNbE7BFpUpHq83EWHWUlb2IX/p5uQfsncH4fmIj1fZOUsCTdx10PZCxU03HJPV3PZVdDHaTGsEDn3Q8Tjw3yi6zn410wD+/uhZHG6kQeviXE3BQnV5HpuhAHc37qHZubJUgB1XHS4PCXmCmXVO5KC77q0CKCrOqIH7A90L4aKzRDGSDGqFTMkn7q1R0DqqsIiwMoSAvqh1qakvV2vnZHBhqtATwUFzLp91PVz/ZL0wJVt0hAWYhzbBEZiz1T7KbeiBicukKegBdVLiFJjSL8o2Fc3hTWIJ4RaiAjUodUJjL3Tum6GGACTJKaFYMibI1HBmOinBYaTwE+52WL6bKJSCyKHh8XdoqEgDooqY5xOsBJ1sR1WatgkUr1gVDHnYSqYbDuqOgfWwWhQwRJAZfnr2WtIZShTJ01+vstKhggG7l079NZXNw4EAGT2uObogeactJJ6R+qQJnVXtyHUGdtIQf6iXRa2g6IdV8mYkbjRK1q3AjoptiD1HiSZA7BCq4kButzolW5naaBGFFosWkk7j9kUIE7ECNLqgqcKX4bXgfNUa3srpDOL5Fp9lUNCtfa3ZR8Mz+6egKOOny+SmDxCP8A0bt1zhA1lK0OxJ91LHnaUyKeY6XVnMixQ5DsXax3t1U5CUUExbRQx/T3SsRbE+J5wh0qiFSphMwrbGyDUJVqTSXKjnLsO8zEhqSQh8UwBdK1nmbIjqPJVmUQLhRzoAKVO8kowMGU7TotAzPuUo+uC7gIcrFRLq3CivbU3S1bFCZahGqXXKXje2NI6tUnRWo4PNB2i6s2mAJOn3Wpg8K+oxxA8jSM2wEmAT7rRJ1odnYPAF5ysvz+0rRp5GSwmI2Nr8KazPg02VRZpcWgzGctFyOQLCeqD4xnBZUewtzNkNmXZdi4flJ2G6fgyehakhwjcd0o8vPqPl32SlZz3Q+bCB+wMblUNcCM15neymSaHQSpTYSLkcRul8ThQLgn+aqwrAN8pkxeRMdks91p27pIVFf6mDxH07pil4m6IafoI+qUzDQE9Vc1Y/WybSGWdWzSSCeyEGHYa8bIja8iBP8AOOVZrCQDHbb6oWgOZVy6j5j9lDa1ydxymnBzdTBPI/VArNk3dJnjUc/NJUxE/GHUj+cINV4uRb+co7Kcm511MaW0jdEd4fcHXS0T301S1YAaTx/NP7qlatJlXqYfpAm+sdjwobg72vvbzD3TpMBeo+Yj7ypYZ/Lp1N0b+icAdCdZsB77oRnge23eU7+hgWj5ogrHQqILgghxVdGMtbqZQ3sJuNl1J0pqnQJFtN1PAK0cRa91d2JMa2QMRSG30XYZ0jzXSe9gXdVJiDKo6lqSiveNhCrTkmIPc6JL8ACc0bCUWlTgiRJ4TDKANmCY/N+wXvfAfwnQdhmVKjQ43IewmTOralrERAPVerBheR/omT9FvCfwUyhXpVMwqNdScKlN0AguaJjaL+y2PDPwnSoMeGkua+A4vggAHMGtEc6k8LQw7IGbi5mbjS22lo6hX/qgAbZYE3B8uazRbU8jqu0sUY8Q4qwOMwDfhtikx5Z5mAgZWybm/pkmfZYeL/D2HqV34mt8SqSWzTbemIAabC52HIXqq7GXcSIbrBkkgzBjYQDCDSw4cT5SA0CGwIFgZb/dHjF+ivEwK3hjXmuHCm2i+k2lQpNaW5XAy11SIM5htoNV4jGfg99DD161V7fKGBoa6SXPIzT0F/uvqWLYBeBMQ7nKT/NN0q7w4lri6wIIgwWOEmJBBmdTrCxyYIz2FHxrG4R9NjC9jm/EbmYTu2YkIWN8PfRdlqCHQ10H/C9oc0/JfZa3h9B9alVrNFR1MQySAxrWwScuhvGo4XhfxL+HKrqWIxVVrm1GVCXOzBzKlN5LWfCA9OXygrxZPjOC0B5NmbLYCNzp90WmwO9Pa5uoInz/AAzEZbTlLgLmfcW6p4tcGZm5C0OYwWhxc8GQAbmCIJXjcWhNAW4J17TubT3RWsETsDcRYQpbVi7HukEtMy3L2ItB4VamPMRMtHS1951KzaJB1a863A0uVWjVGoAv/wDK32S2eTJ3NrbcotKqyb+4/mgTqgHaWNaTGUnYf3jQoOIxZMDawAFjbW+xQn17RAF9fzcX9kJlcEm1yf4TflJIY1TGskjpc5rpkhrWgteDPEggk6Hr1SYrQLxbfewv91UYjgXtx8h9FDtiGX1BFzG0G6QxNRogC5/VVxDjO8bWjWTulw7n+dVcYFKIR9e0CyGJUlqtNloMvh3pnPI3QaNMA8/S6Pn0gLORLBQQq4Si5xge/CcdQAu7XidU3hMC5+sAfQD9UkFi0MEAeoauuQekLqdMvgEnsNivRUvA20gHGHXsZ+hajvLQ0ySJNmgCBPshP6FZj0KjKTSDmE20C9b+En4dxdTo1arnWc8OGRgA/wAIm56rArNn1NzAA6jWNAei9B+FPEfjEsGGpMgyX0mkbRDrmLxefZdL4TXk/sX5PUyC0NNzAmOfS2e36JPGeEHI7K9wy+hxiBbzO6gWsd0Z3lOX/E0wYMeQyGwTE/dWxGND6bmwLxLXbCY80aG0rqvfDWOjzuBpVqTjLgWCxBBDgGhpM8uPmMWXpsH4yw2BhrQJJ3dFhPbUqKXhbRSfOrgfMfVLhkB/08rBx/hpL/gsIc1u2h83Xibnuld6NUeiwsve5xMXkaG1jGnRVxtIvhsiwkjrA13EWMrKxXihoSYMN00PmaPMD0a2SOSeiZ8N8S+JYwM3me4aATZvckpv7QvEszw8tcHzJd5fMbMpkz5Y9RJuXIWHcKzPO0OpOaQPiDUC05dIMm5N1pfGc7TKHOmdQG0xYuPXgJXxnOWMFFwDnuDWWHlBgZoJ/KMx+Sl70yaMvxvwBlfC/Ao0wHNcMjg4MaHtAY5x1JEbQvKO/wCH7qVI1cVUZh2AgS6ahkugANG52uvf0cLTwzCGENc4gkmXEuNyb7nhB8Z8Lq43DmiHtpyQH5qZJIEEhpm3m3WU8EZbr+/+/wAEuJ8YxTg1zsrgQHEAi2Zuzr7aWKth8NUc3Pl8uYMtfzESARMmVu/ir8L4bCPDG1qlWpafQGNEHW8zYLFw9QB2enLcpsbTpa3abrjzh4OmJqgBqEHrp8tlSpzFj7W4E6px9AxLoEmSNTaYJ+Z+YQxYERoN+FlZFix5Pv8AwojDoG22mL+9lNXQTseLnTjWBFuqhjwNfLsZ5CTYyQ20Em0kBBdWkQ3Tc/PRTVdJJOk6Qb/VMf04Y2XEyR5Wxe/pc7gHjVHBoHUqEMDc0jXKdAY2+aVaJ82w/vcfRWe7NM68zFovb6perVzRwNP3XoxYnIpIbq9L8obZVm0i7oPp7pqhRDRIufp8t1jxEl6VC1zlHJ19gmKMH0Az11M7xsi4PAvqGIE7/LlbGDwgbsCD1IAOnvCzaJsz8H4USZJDekyVphwZDcsddZUUaQBJ2EyTcmFetF3a99B2QkxDYrkgAxe9tPsgMoF5cbcD/cpYPsZOgNiYtMpl7mhssFjBHA7q6AH8PykQSd9NrK3gfiT2VPhsORtR9NrnE6Nm4va83Oto3Q67vTyRrGw6oTKYc9xiQANjdx11W2Gbxy8gPas8boYqsGU5LgajfNID4jzNPcSOiawUglr5tYReBPaT7GDMryPg3izcIahgOqZCKQAkZzEmQLQPpZexw1CscMxz/hmo9oAyzEu3N4Ii5A6rs4pqUbKTHauNDQSATMho/NeCR9x7JbAAlxquBBIhoPeLjkQksT5AGkugbgRmcQIvtvbstCviCGFoEEAHykCCb66Cy19aNEwOLphzw0EOAkkwCQCLzKzsb4K4BxpuDXOc1xm4DBtY6gR7krQwVMXkkAiXzB3sZGsgEHiEy3Dh8k+l0j/Kxuu+pSaNFKjH8OxTxne8mX+YMvZjTlYC7QAnzFanh+KbXcX8ksYRsGwSekumTwAur4QVTlu3MSDBynIzUdQfSqu8KuC2bza4ytMB9jYzDQOLpjbsfw9AHz3EDK3YNaNx/mi/SFNKi9zs7nFjGiRTFiZuTUPItYWVWgyQR5BfXfZjegsmTiA2nL3QOdTGo+ih2iUeO/GOA8PwVAPOGY+oTFMXguJL5eQdL766L5w14dNTytLnl2VrQ1gEGwF4vMXX1/xrxvBMZmrMFUu8oHw8znZbicwsL6nlfPa7K+OqNa2iwAOJaxlMUy0bZnDUR2uvF8rFKVPdmUqTrX6RhVK2aGDSxudZAsXext1Qs8EWZ+bXhwiHE8bQn/FPCjh63w6jgS2MxYZGZxnK5x/NpMaQkcQWi+rzYgiABFi3nuuY410kTLTGmnO/ZWA0J/c3m6LWcRAcTMmx2HS8z7JI1e5slQw9WuA22tj0EaQN45KCxxe65P8A3GZLp1jrE68BUDS+wGgk9grZ/LAtOv7fRbY8bk6RS0jsdTLXZCC2LwRBg3E+0JWEWo4m5JPe54QyF04Q8VQ0zcpMJBtptoPdP0MO1oBN53gx2HCPTYAI+XA7/orvMub9tJgLi9MbD06/lEXk+ndDeSTl2Gw1QPhQblwB3nf9EZjGg7md/wB0wL0i50AGY+yGXn8oi8W2VnVA02KhhObNIna9j36qkIOykyJJzO3AGvUpnK0DUfOPaELDVW6uAmNQedoWfig+8XzaCLgBLYBMRjpbGp2kxaeOF1MS+PNGXQWJPRIVJbDnT/28lSK5zjUEm5O3t2SoYXDMa0Pq1HZSQ4tMEuPS3pR/DvxbWNam81crQWhocP8AlsDQKZdFwDGpCQqthri67i4kAdvKb62kpOuIbrMxp9Z/st8WZ43oZ9Iw/wCNxice2hRaBRlzQ+PM5wBOdpHpFhr9JXoq2HLWuzQ65JiSCNA3U9BovkfgT3Yeoys1vmBOUn0jykRGpMGfYL03iP4xNPCNoUHEPcT8SrlDYm7mNF51jMujj+TBxV9Gn09RgsNka4vdrBcT6QQySGiNBMxwCmcHUL2vOUNcXRlJBgN9McAjzQQlfCvFWHw8Vax9LSx0CXEgZZ0EkiFo0Wh+GdWEN+JTDvUIb5dZ0mF7C0wfhmZxqF0C4ayDfI0+oj8smfkn6NSRnPlb6ROsMJF+LyUOm2KWencFucG3Adtzf5q1Gi74VQ8yWggwARImdblxlJssO0k082kwSSJ1iZ54U0sR/wAwMywC3MDOpDoj5QURlSKeckZIkkmGxGoPCwPxr4z8DCU8TRLSc7crrOEPkG24I+yhddj5s2vE8UKNFzjTNQMEltiSBqbrwXjP/ECo4/8AlmtpMLbuIa5xOtiLARsQtnwj/iIx4Pxg0ZW6sl2ZxJsBtaNV5Lx0YN2d1Ks/NLj8Esyy5xNs35Rx2Xkzzajca/fTOcr5/kxv/Eznuxrw4Eedue5k5+c0yblZuKxRdGkCR6dB+WCq1ycxIEg6fe/ZDLTrNoF9fe2v3XK7tkWTVw0XJ10i4cJiW762iyWaC4gDU2PRTlMw2Z5190ZtRrBDfVuY+gWsIOTpFFHvy+VojYn9UGFxKhdTHjUEJlXNVciIGozaS1URXR611VoMAAE69OgPZLYh82aRFumvHKbxWHJbBuBaR9SeUh8Fsm5G8aC1gLrgpUSVNMyDMbfThFa0T6oCRq1X/lNvqJ2QYeSLx9u8ppgaDywAguBnS/CBSc10w0kb6afPVczCg39XJ2TzcE0el3ttO+qTdACZhfKYsBc3BMbTwo+KWNdlBJNrmDzAPHblaI8PEXN9Rv8ARKVQBqQBeBuO6SkwMt2LOeXCHAW3jeeitTfLi4uBMEiNrEm/KoBuLQbmCTfQBCqtJdBdYRe0gcWVJ+hnPf8AEZNzJmSdgdQNAnHUWhgbAJJEx6vpeegVaNQFpaGmMoAItF2mw7z80/Rw5Ls58sR5bCB7H7Sk9cAoWgtDvSQDAF8toOadOnZSyhYG4YyDfLEkckxedNOqd8QxjDTytvaZ5gx9hr3Sb8a0NBDQ+1tXZbT2mZ22UK7EVbj31DSpEktp5pAMQHEkkRYbdSmvxV478VrMPQzChTaGNGgdpJfFjJ0S1OgGCJJLgR72J0KtlaGmPyuAkgfmNzO0TEdF64/InHQ/VHqav4tOE8Po0w8PrubIJAIYzRogamNB3nRThvxm9nhOYlzqxJpNcSCdPXbgGJ3IXm6tJgg5s8m8gQ2NIGgH3lI1IcTlEibSPLOs9Yv7L0P5s3elt2NN/wAUegb+KP8A0gYfMDUe5zAN/h5sznHbkBZfifjT62FoYZwa1lL8oBBcfM0Z5tOpgchZ9Oi/MILQ0AyABG2afmpxWME+XzbmwgRsOixy/LyTtfe/6i/4JGJAHcaix/bnqpc0Bp6X6AHXrKDXqCY6mDuZgXG3Ku3EugsAkmdAJIHPC8m2FWRUFr24HTlThW52VAXljQ3NpZzmmwHVSzDAs+I8kDNobAgDWdZ0sl8Ris8ACGjQfut8WFzeiuFBWAEMkA6ndBJRChFdWGNY1oVkK7GqGhMU2LVKwbKsppimxc1qJmWkVRDZ6Tw85QLxN5F9e6r8C5JJN5DrczCTbhnO9TiI20Pv0Uy0GxJ4EHVfO0AerhdHBoBOv+E2ugNw2gMZRv3P14U0PHC0OYGnXYaRNzPKl+LdEZCZ0mOJKlxfoY5RpNAPkkO0I27Ihr0xY5YGm2Yn7rJJqOAuQCPppHRCzTBBEgfKdbnQooKNHEeItJtMxFhaf0AErPe0OF/TO/WLogwrbQS47i3eEDECX7t7fb2j6pJIAow5LJBBBnSx4F9kvSwfqe6+UQO+wHI6p8UKhABLdBaSIAOaCI1QfiEzpcgkjQCw3+qdAEwrw2mCQwNA1uSSNydpsjCcoBabxLosNCADrKRpViS17oPHQgmxaRrM/ROf1ZLnFzy8DWAZ06yJRQAajoa4RmBhoMwQBMTwJnvdD/pDDQfKDEE6z6XafqmcUKbmWuQSQTckjaAYi2vRVxRAptbJJBkz/iMyBxbdTaQ6B1yG1Gu2LYaCCbDyz87FQPEZBL2ZWuFwIyzpMdo+pQwC45gdAYmCecpvdFc4tJaIBOrrkbkweY17J3bArnBaQG3Ow0A18x50Ma6KaTg2ATci8S7LI099PmrUBlcMrm3NiRmLnOsHQe6TxD5qOPHHAmSANNvkmBaoC0SYgxvtsI2vAQcbGVriWkvkgN1AbyBpKWBcQbmw2uQ023StaoY04v2QlY0hhrpJImYIN99/9kV9LIA4nKYkAW6fZLU60ed9+nKXq1C8yfZenFhc3+Ci2IxbqhlxngbfywUNKjIpDV1YxUdIl7L5lQBdCu0Kui4WY1GBVWqHlacRJxrKrq6BUehZll5stRN2m7YvcTFryE1hqwiCSSdLwDFxuq+GY4U6mQtt+UiwuL6rUqeHMe0OBhx3ESYtb9lwnYgFJ5EAiBedgR7/AMKK/wAQa1sGdbCx2tlOw1sl8Tg3CxMjcO339t/mkiMsTIBH5byOO8qXYGhRyvEgxBs0xMmASAhYtmgOUW1Hq8w1S5xjSIAtaOn7XQKFM5g4mRO5udUkBt4AUwMpgOA7zyZXU6ANSYluwIuRsY27rMxGJgQwQepn5zoCs/4zhJEzBBgz9DpHRJOwNyq0Oc5rfLAgukxY77lBJpNlheIzCQBNtLH335WN/wCIOFg4x7/Zdh3lxtJBF4n+RonQjSqVmuLQJEG/9voY7pgY3KAAbGNdCR9xoswOJN4ubCSHSAdQbR1V2Zn2aDAnWIjueqTboYYVmgG5Jn1X/wBzqqGuTqDMkwToZvKEyrluIPUzlnpu4jlL1WON2zzJ1NlKj9gaTMS4DMYm5BgOIPIG+o+Ss3MWS7MZ0Ay9JjqkqFbMBGuhmBpBAMdjrZTVxrjlJykAm3Ol9oV/oC+JxQDQGuk2HS+w7dUsXAG3lGhMyRYZhbX+6D8WeTsBF47pfEYgud14iLi36Kkh0XqVQFzWfmPsOVNBsHMbkaN/VS+5JOpXpxYHP9DtIC8yVLQpIXALqQioqkS2WhcGqFcBaLYikKQpKhqfACNKrUK4FUeVTJAvVCFclcAsqNeG9V/9v/V+i0aXoZ/mXLl8/EzB431OQtm+65cn6LfRSt6T3/8A05LUtu/6rlySEHr6n3+yV2PZcuUoBrA+r+cong3/AFD7/wD2XLk3xj9CniGrv9X3RK3/AER2cuXJekAnT0HYLWd6G9h9lK5LJ0RkYTV383RMTt/l/Urly0fSvYDdvdAp+s9z91y5UhoYGpUuXLl2MH/hEMoVxXLlqIlWapXK4iZBVQpXIA5DeuXJsaBKzP2UrlK6W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6" name="Picture 6" descr="Mealybugs of flower stem, Yogyakarta, 2014-10-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911" y="2882022"/>
            <a:ext cx="3615936" cy="27119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Mealybug Contro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550" y="1783976"/>
            <a:ext cx="26289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Longtailed mealybu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4267" y="2590174"/>
            <a:ext cx="24669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6115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Scale - adult stage</a:t>
            </a:r>
            <a:endParaRPr lang="en-US" dirty="0"/>
          </a:p>
        </p:txBody>
      </p:sp>
      <p:pic>
        <p:nvPicPr>
          <p:cNvPr id="6148" name="Picture 4" descr="http://oregonstate.edu/dept/nurspest/Images/insects/oak%20lecanium%20scale%20with%20emergence%20hole%20thum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187" y="2684219"/>
            <a:ext cx="316230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www.clemson.edu/extension/hgic/graphics/2252/scale_5120086_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731" y="1947135"/>
            <a:ext cx="5609679" cy="3777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897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Snail/Slug - adult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277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Spider Mite - adult stage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386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40</Words>
  <Application>Microsoft Office PowerPoint</Application>
  <PresentationFormat>Widescreen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Pest/Insects</vt:lpstr>
      <vt:lpstr>Fungus Gnat - adult stage</vt:lpstr>
      <vt:lpstr>Aphid - adult stage </vt:lpstr>
      <vt:lpstr>Whitefly - adult stage</vt:lpstr>
      <vt:lpstr>Leaf Miner - adult stage</vt:lpstr>
      <vt:lpstr>Mealybug - adult stage </vt:lpstr>
      <vt:lpstr>Scale - adult stage</vt:lpstr>
      <vt:lpstr>Snail/Slug - adult stage</vt:lpstr>
      <vt:lpstr>Spider Mite - adult stage </vt:lpstr>
      <vt:lpstr>Thrip - adult stage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Pest/Insects</dc:title>
  <dc:creator>Jeanette Middleton</dc:creator>
  <cp:lastModifiedBy>Jeanette Middleton</cp:lastModifiedBy>
  <cp:revision>3</cp:revision>
  <dcterms:created xsi:type="dcterms:W3CDTF">2015-01-16T20:59:16Z</dcterms:created>
  <dcterms:modified xsi:type="dcterms:W3CDTF">2015-01-16T21:16:48Z</dcterms:modified>
</cp:coreProperties>
</file>