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57" r:id="rId6"/>
    <p:sldId id="265" r:id="rId7"/>
    <p:sldId id="262" r:id="rId8"/>
    <p:sldId id="264" r:id="rId9"/>
    <p:sldId id="259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158F3-1ED1-4DA4-8388-3AFC1EAD35E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656C-6AA6-4AC6-A109-6D14B3AD03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hyperlink" Target="http://www.wildflower.org/nativelawns_images/downloads/blue_grama_DSC9101-1.zip" TargetMode="External"/><Relationship Id="rId2" Type="http://schemas.openxmlformats.org/officeDocument/2006/relationships/hyperlink" Target="http://www.google.com/imgres?imgurl=http://www.deercreekdam.com/Original/20070805%2520Blue%2520Grama%2520Grass.jpg&amp;imgrefurl=http://www.deercreekdam.com/PlantLifeCatalog.htm&amp;usg=__NLO97phKR93odGlpxd_c3AwwlKU=&amp;h=600&amp;w=800&amp;sz=128&amp;hl=en&amp;start=9&amp;zoom=1&amp;tbnid=_b-FH24EN0kg7M:&amp;tbnh=107&amp;tbnw=143&amp;ei=fiQQUcPzEqeO2AXe2YCYCA&amp;prev=/search%3Fq%3Dblue%2Bgrama%26um%3D1%26hl%3Den%26safe%3Dactive%26sa%3DN%26rls%3Dcom.microsoft:en-us:IE-SearchBox%26rlz%3D1I7ADSA_enUS381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en.wikipedia.org/wiki/File:Bouteloua_gracilis_2004-08-2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farm8.staticflickr.com/7249/7612781610_2a26188d05_z.jpg&amp;imgrefurl=http://www.flickr.com/photos/ophis/7612781610/&amp;usg=__3aNCplWHLvsSdEAjeNr3WBViyYA=&amp;h=640&amp;w=576&amp;sz=231&amp;hl=en&amp;start=21&amp;zoom=1&amp;tbnid=lJYPMdUBsN7_eM:&amp;tbnh=137&amp;tbnw=123&amp;ei=gScQUaq5N8jm2gWY3ICQCw&amp;prev=/search%3Fq%3Dfall%2Bwitchgrass%26start%3D20%26hl%3Den%26safe%3Dactive%26sa%3DN%26rls%3Dcom.microsoft:en-us:IE-SearchBox%26rlz%3D1I7ADSA_enUS381%26tbm%3Disch%26prmd%3Divnsb&amp;itbs=1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2" Type="http://schemas.openxmlformats.org/officeDocument/2006/relationships/hyperlink" Target="#images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museum.state.il.us/ismdepts/botany/collections/herbarium/kuhnia-veronica/Leptoloma-cognatum-83705.jpg&amp;imgrefurl=http://www.museum.state.il.us/ismdepts/botany/herbarium/gallery.html%3FRollID%3Dkuhnia-veronica%26FrameID%3DLeptoloma-cognatum-83705&amp;usg=__Fykl585J7MuAmZj6FWsDg13HxpU=&amp;h=480&amp;w=331&amp;sz=30&amp;hl=en&amp;start=3&amp;zoom=1&amp;tbnid=Et6RN2Yl2F88kM:&amp;tbnh=129&amp;tbnw=89&amp;ei=WicQUbGGN6bg2QWy2oGYCQ&amp;prev=/search%3Fq%3Dfall%2Bwitchgrass%26hl%3Den%26safe%3Dactive%26sa%3DX%26rls%3Dcom.microsoft:en-us:IE-SearchBox%26rlz%3D1I7ADSA_enUS381%26tbm%3Disch%26prmd%3Divnsb&amp;itbs=1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hyperlink" Target="http://www.google.com/imgres?imgurl=http://riverrefugeseed.com/images/products/witchgrass.jpg&amp;imgrefurl=http://riverrefugeseed.com/products3.html&amp;usg=__rzmCyHObKFWw0kuijOqKsEjhQu8=&amp;h=192&amp;w=256&amp;sz=44&amp;hl=en&amp;start=11&amp;zoom=1&amp;tbnid=HhFAeCYacjALQM:&amp;tbnh=83&amp;tbnw=111&amp;ei=WicQUbGGN6bg2QWy2oGYCQ&amp;prev=/search%3Fq%3Dfall%2Bwitchgrass%26hl%3Den%26safe%3Dactive%26sa%3DX%26rls%3Dcom.microsoft:en-us:IE-SearchBox%26rlz%3D1I7ADSA_enUS381%26tbm%3Disch%26prmd%3Divnsb&amp;itbs=1" TargetMode="Externa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dnr.state.il.us/education/classrm/images/BigBluestem_Lg.jpg&amp;imgrefurl=http://dnr.state.il.us/education/classrm/ForYourGardenJan08.htm&amp;usg=__lDugdYgmhNLclGEKSgnYJO1ffkA=&amp;h=611&amp;w=800&amp;sz=117&amp;hl=en&amp;start=16&amp;zoom=1&amp;tbnid=op2PrJdrCF-zBM:&amp;tbnh=109&amp;tbnw=143&amp;ei=KSQQUYW8I_Sr2AWryIGACQ&amp;prev=/search%3Fq%3Dbig%2Bbluestem%2Bpics%26um%3D1%26hl%3Den%26safe%3Dactive%26sa%3DN%26rlz%3D1T4ADSA_enUS381US381%26tbm%3Disch&amp;um=1&amp;itbs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static.observeyourpreserve.org/sites/default/files/image_uploads/ANDGER.JPG&amp;imgrefurl=http://observeyourpreserve.org/species/big-bluestem-grass&amp;usg=__1W4tkMiXlxgoj5rMr6rzOYRWkwk=&amp;h=1280&amp;w=960&amp;sz=301&amp;hl=en&amp;start=18&amp;zoom=1&amp;tbnid=pVTXKK1zp7J5vM:&amp;tbnh=150&amp;tbnw=113&amp;ei=KSQQUYW8I_Sr2AWryIGACQ&amp;prev=/search%3Fq%3Dbig%2Bbluestem%2Bpics%26um%3D1%26hl%3Den%26safe%3Dactive%26sa%3DN%26rlz%3D1T4ADSA_enUS381US381%26tbm%3Disch&amp;um=1&amp;itbs=1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www.choateirrigationusa.com/Lawn/Lawn-BuffaloGrass.jpg&amp;imgrefurl=http://www.choateirrigationusa.com/lawn-buffalograss.aspx&amp;usg=___iro6NZzcyPQ35eIUIZ0KjmkDT0=&amp;h=290&amp;w=300&amp;sz=110&amp;hl=en&amp;start=20&amp;zoom=1&amp;tbnid=5jLhhqhihm4ouM:&amp;tbnh=112&amp;tbnw=116&amp;ei=cyUQUdzXLMHN2QXK3YGAAg&amp;prev=/search%3Fq%3Dbuffalo%2Bgrass%26um%3D1%26hl%3Den%26safe%3Dactive%26sa%3DN%26rls%3Dcom.microsoft:en-us:IE-SearchBox%26rlz%3D1I7ADSA_enUS381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aggie-horticulture.tamu.edu/archives/parsons/turf/publications/PageMill_Images/image32.gif&amp;imgrefurl=http://aggie-horticulture.tamu.edu/archives/parsons/turf/publications/buffalo.html&amp;usg=__YQNNOY8_XLoaI433cxIJ9o12clQ=&amp;h=185&amp;w=197&amp;sz=4&amp;hl=en&amp;start=37&amp;zoom=1&amp;tbnid=kSkOtU_OH07OHM:&amp;tbnh=98&amp;tbnw=104&amp;ei=iCUQUZXrIYW42QXlt4DwCA&amp;prev=/search%3Fq%3Dbuffalo%2Bgrass%26start%3D20%26um%3D1%26hl%3Den%26safe%3Dactive%26sa%3DN%26rls%3Dcom.microsoft:en-us:IE-SearchBox%26rlz%3D1I7ADSA_enUS381%26tbm%3Disch&amp;um=1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knoji.com/images/user/buffalo-grass.jpg&amp;imgrefurl=http://geography.knoji.com/how-to-establish-buffalo-grass/&amp;usg=__xMyB20vichDB2H7unjt7hXcr2Pc=&amp;h=300&amp;w=400&amp;sz=129&amp;hl=en&amp;start=28&amp;zoom=1&amp;tbnid=qClViQWjVzyuPM:&amp;tbnh=93&amp;tbnw=124&amp;ei=iCUQUZXrIYW42QXlt4DwCA&amp;prev=/search%3Fq%3Dbuffalo%2Bgrass%26start%3D20%26um%3D1%26hl%3Den%26safe%3Dactive%26sa%3DN%26rls%3Dcom.microsoft:en-us:IE-SearchBox%26rlz%3D1I7ADSA_enUS381%26tbm%3Disch&amp;um=1&amp;itb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om/imgres?imgurl=http://www.gpnc.org/images/jpegs/plants/EasternGamaGrassCU.jpg&amp;imgrefurl=http://www.gpnc.org/eggrass.htm&amp;usg=__0v8uGAwcEvImeEpOLyxmqIDfp0c=&amp;h=426&amp;w=320&amp;sz=120&amp;hl=en&amp;start=12&amp;zoom=1&amp;tbnid=EgKpPv9lYL8l5M:&amp;tbnh=126&amp;tbnw=95&amp;ei=mSYQUarvI6T62AX9o4H4Dw&amp;prev=/search%3Fq%3Deastern%2Bgamagrass%26um%3D1%26hl%3Den%26safe%3Dactive%26sa%3DN%26rls%3Dcom.microsoft:en-us:IE-SearchBox%26rlz%3D1I7ADSA_enUS381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google.com/imgres?imgurl=http://i41.photobucket.com/albums/e288/dbltree/NWSG/Eastern%2520Gamagrass/EasternGamagrassFeatures.jpg&amp;imgrefurl=http://www.michigan-sportsman.com/forum/showthread.php%3Fp%3D2906414&amp;usg=__OVYX2RSN6tAjeilrochZKz6JRK4=&amp;h=576&amp;w=768&amp;sz=55&amp;hl=en&amp;start=23&amp;zoom=1&amp;tbnid=gybGOJuP6Ic3FM:&amp;tbnh=107&amp;tbnw=142&amp;ei=tSYQUd7-EInz2QXlyoDwAQ&amp;prev=/search%3Fq%3Deastern%2Bgamagrass%26start%3D20%26um%3D1%26hl%3Den%26safe%3Dactive%26sa%3DN%26rls%3Dcom.microsoft:en-us:IE-SearchBox%26rlz%3D1I7ADSA_enUS381%26tbm%3Disch&amp;um=1&amp;itbs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/imgres?imgurl=http://www.biosurvey.ou.edu/okwild/images/bsblue.jpg&amp;imgrefurl=http://www.biosurvey.ou.edu/okwild/bsblue.html&amp;usg=__gl4YtwRZ-X2JsUnvN-TOy4PGJqc=&amp;h=387&amp;w=500&amp;sz=54&amp;hl=en&amp;start=4&amp;zoom=1&amp;tbnid=6pqIIk8XPTARnM:&amp;tbnh=101&amp;tbnw=130&amp;ei=LCUQUZD0PKHm2AWvqYCoAw&amp;prev=/search%3Fq%3Dbroomsedge%2Bbluestem%26um%3D1%26hl%3Den%26safe%3Dactive%26sa%3DN%26rls%3Dcom.microsoft:en-us:IE-SearchBox%26rlz%3D1I7ADSA_enUS381%26tbm%3Disch&amp;um=1&amp;itbs=1" TargetMode="External"/><Relationship Id="rId7" Type="http://schemas.openxmlformats.org/officeDocument/2006/relationships/hyperlink" Target="http://www.google.com/imgres?imgurl=http://www.wildflower.org/image_archive/320x240/PCD0001/PCD0001_IMG0010.JPG&amp;imgrefurl=http://www.wildflower.org/plants/result.php%3Fid_plant%3DANVI2&amp;usg=__qguD9VrHeF7RtU368LSEGKaDl4o=&amp;h=240&amp;w=320&amp;sz=58&amp;hl=en&amp;start=6&amp;zoom=1&amp;tbnid=rGvNe8Wef3Xa-M:&amp;tbnh=89&amp;tbnw=118&amp;ei=LCUQUZD0PKHm2AWvqYCoAw&amp;prev=/search%3Fq%3Dbroomsedge%2Bbluestem%26um%3D1%26hl%3Den%26safe%3Dactive%26sa%3DN%26rls%3Dcom.microsoft:en-us:IE-SearchBox%26rlz%3D1I7ADSA_enUS381%26tbm%3Disch&amp;um=1&amp;itbs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imgres?imgurl=http://www.lorenzsokseedsllc.com/wp-content/uploads/2009/02/broom-sedge-bluestem-closeup.jpg&amp;imgrefurl=http://www.lorenzsokseedsllc.com/broom-sedge-bluestem-andropogon-virginicus/&amp;usg=__egoQkj2S7Fh_ezItW8RraNB8hNA=&amp;h=600&amp;w=800&amp;sz=83&amp;hl=en&amp;start=2&amp;zoom=1&amp;tbnid=aB_L754-dThJ9M:&amp;tbnh=107&amp;tbnw=143&amp;ei=LCUQUZD0PKHm2AWvqYCoAw&amp;prev=/search%3Fq%3Dbroomsedge%2Bbluestem%26um%3D1%26hl%3Den%26safe%3Dactive%26sa%3DN%26rls%3Dcom.microsoft:en-us:IE-SearchBox%26rlz%3D1I7ADSA_enUS381%26tbm%3Disch&amp;um=1&amp;itbs=1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ldflower.org/gallery/result.php?id_image=22790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ldflower.org/gallery/result.php?id_image=28058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wildflower.org/gallery/result.php?id_image=34055" TargetMode="Externa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ss-karuka.jpg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Range Judging Quiz 1-10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</a:t>
            </a:r>
            <a:r>
              <a:rPr lang="en-US" dirty="0" err="1" smtClean="0"/>
              <a:t>Gramma</a:t>
            </a:r>
            <a:endParaRPr lang="en-US" dirty="0"/>
          </a:p>
        </p:txBody>
      </p:sp>
      <p:pic>
        <p:nvPicPr>
          <p:cNvPr id="18434" name="Picture 2" descr="http://t1.gstatic.com/images?q=tbn:ANd9GcTb4C6JXNWfWw0ZSqg0ZLm-eXXsgVRjgcAq1ssU6YLz3d1ei4tWHsJw1Et8:www.deercreekdam.com/Original/20070805%2520Blue%2520Grama%2520Gr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036746" cy="1524000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9/99/Bouteloua_gracilis_2004-08-22.jpg/220px-Bouteloua_gracilis_2004-08-2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495800"/>
            <a:ext cx="2514600" cy="1634490"/>
          </a:xfrm>
          <a:prstGeom prst="rect">
            <a:avLst/>
          </a:prstGeom>
          <a:noFill/>
        </p:spPr>
      </p:pic>
      <p:pic>
        <p:nvPicPr>
          <p:cNvPr id="18438" name="Picture 6" descr="http://extension.usu.edu/range/Images/PHOTOS/full%20size/grasses/bluegramahe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600200"/>
            <a:ext cx="2381250" cy="3571875"/>
          </a:xfrm>
          <a:prstGeom prst="rect">
            <a:avLst/>
          </a:prstGeom>
          <a:noFill/>
        </p:spPr>
      </p:pic>
      <p:pic>
        <p:nvPicPr>
          <p:cNvPr id="18440" name="Picture 8" descr="Blue Grama Close u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1600200"/>
            <a:ext cx="138112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Witchgrass</a:t>
            </a:r>
            <a:endParaRPr lang="en-US" dirty="0"/>
          </a:p>
        </p:txBody>
      </p:sp>
      <p:pic>
        <p:nvPicPr>
          <p:cNvPr id="23554" name="Picture 2" descr="Fall witchgrass_247_fall witchgra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1905000" cy="1905000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S2xtUPyjvnqMPbNeZBjprS3-wLLR9FlNKK_FI7mqXkIDXvOE4IwObGPw:riverrefugeseed.com/images/products/witchgra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"/>
            <a:ext cx="2038118" cy="1524000"/>
          </a:xfrm>
          <a:prstGeom prst="rect">
            <a:avLst/>
          </a:prstGeom>
          <a:noFill/>
        </p:spPr>
      </p:pic>
      <p:pic>
        <p:nvPicPr>
          <p:cNvPr id="23558" name="Picture 6" descr="http://t1.gstatic.com/images?q=tbn:ANd9GcStXzXJBBNqpQ_Y8zNtl_S2ZFOi-DeLH3O23ys5Hkk0lo_SFoMBoLfIilK7:www.museum.state.il.us/ismdepts/botany/collections/herbarium/kuhnia-veronica/Leptoloma-cognatum-8370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392" y="1676400"/>
            <a:ext cx="1629734" cy="2362200"/>
          </a:xfrm>
          <a:prstGeom prst="rect">
            <a:avLst/>
          </a:prstGeom>
          <a:noFill/>
        </p:spPr>
      </p:pic>
      <p:pic>
        <p:nvPicPr>
          <p:cNvPr id="23560" name="Picture 8" descr="http://t3.gstatic.com/images?q=tbn:ANd9GcSG9KAovji3hmosFm5Hu50ZPN-_rHOoqA7vpthEWgQlvua11AX-yfQLtEg:farm8.staticflickr.com/7249/7612781610_2a26188d05_z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4800600"/>
            <a:ext cx="1505088" cy="1676400"/>
          </a:xfrm>
          <a:prstGeom prst="rect">
            <a:avLst/>
          </a:prstGeom>
          <a:noFill/>
        </p:spPr>
      </p:pic>
      <p:pic>
        <p:nvPicPr>
          <p:cNvPr id="23562" name="Picture 10" descr="Digitar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2209800"/>
            <a:ext cx="2337572" cy="4916488"/>
          </a:xfrm>
          <a:prstGeom prst="rect">
            <a:avLst/>
          </a:prstGeom>
          <a:noFill/>
        </p:spPr>
      </p:pic>
      <p:pic>
        <p:nvPicPr>
          <p:cNvPr id="23564" name="Picture 12" descr="http://www.ppws.vt.edu/scott/weed_id/witchgrass9-5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0014" y="4572000"/>
            <a:ext cx="2573985" cy="1323976"/>
          </a:xfrm>
          <a:prstGeom prst="rect">
            <a:avLst/>
          </a:prstGeom>
          <a:noFill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1905000"/>
            <a:ext cx="230334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Brome</a:t>
            </a:r>
            <a:endParaRPr lang="en-US" dirty="0"/>
          </a:p>
        </p:txBody>
      </p:sp>
      <p:pic>
        <p:nvPicPr>
          <p:cNvPr id="6146" name="Picture 2" descr="http://stephenville.tamu.edu/files/2011/02/resc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57400"/>
            <a:ext cx="3429000" cy="343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Bluestem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2819400" cy="42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://t3.gstatic.com/images?q=tbn:ANd9GcSJkeeHlAEfvKZDakAAJEUQ5SyOYv-MmOEVnvPptQ4xKG_GS6JGDkDU8EQ:dnr.state.il.us/education/classrm/images/BigBluestem_L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47800"/>
            <a:ext cx="2599189" cy="1981200"/>
          </a:xfrm>
          <a:prstGeom prst="rect">
            <a:avLst/>
          </a:prstGeom>
          <a:noFill/>
        </p:spPr>
      </p:pic>
      <p:pic>
        <p:nvPicPr>
          <p:cNvPr id="8198" name="Picture 6" descr="http://t3.gstatic.com/images?q=tbn:ANd9GcQRh5eTCeITUWk__Lrvof6Bef-wIvVq42hlEC0NniZYg8Mvu2InXZhA9I8U:static.observeyourpreserve.org/sites/default/files/image_uploads/ANDG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038600"/>
            <a:ext cx="1371600" cy="182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Buffalo grass</a:t>
            </a:r>
            <a:endParaRPr lang="en-US" dirty="0"/>
          </a:p>
        </p:txBody>
      </p:sp>
      <p:pic>
        <p:nvPicPr>
          <p:cNvPr id="20482" name="Picture 2" descr="http://t1.gstatic.com/images?q=tbn:ANd9GcRtmo-plMUMU4gmzqx8dpC9qvuL7z7XwxOQYMAS4tpreJIQ2yq8srOiSxE:www.choateirrigationusa.com/Lawn/Lawn-BuffaloGr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914400"/>
            <a:ext cx="1578427" cy="1524000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QVpST2w9FWWNX57ngVxizvlu9CR8p11aM_FiH8DF_4eD6qBB-C2MjDOwI:knoji.com/images/user/buffalo-gra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581400"/>
            <a:ext cx="2235200" cy="1676400"/>
          </a:xfrm>
          <a:prstGeom prst="rect">
            <a:avLst/>
          </a:prstGeom>
          <a:noFill/>
        </p:spPr>
      </p:pic>
      <p:pic>
        <p:nvPicPr>
          <p:cNvPr id="20486" name="Picture 6" descr="http://t2.gstatic.com/images?q=tbn:ANd9GcT9yi2ecHy50XmXvQNuVP8aBXbr5PEWJLyDsjOtuUJA98TqoKtItwalXQ:aggie-horticulture.tamu.edu/archives/parsons/turf/publications/PageMill_Images/image32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600200"/>
            <a:ext cx="137471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</a:t>
            </a:r>
            <a:r>
              <a:rPr lang="en-US" dirty="0" err="1" smtClean="0"/>
              <a:t>Threeawn</a:t>
            </a:r>
            <a:endParaRPr lang="en-US" dirty="0"/>
          </a:p>
        </p:txBody>
      </p:sp>
      <p:pic>
        <p:nvPicPr>
          <p:cNvPr id="1026" name="Picture 2" descr="http://pestplants.okstate.edu/PlantImages/AristidaOliganth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055274" cy="4572000"/>
          </a:xfrm>
          <a:prstGeom prst="rect">
            <a:avLst/>
          </a:prstGeom>
          <a:noFill/>
        </p:spPr>
      </p:pic>
      <p:pic>
        <p:nvPicPr>
          <p:cNvPr id="1028" name="Picture 4" descr="http://pestplants.okstate.edu/PlantImages/AristidaOliganth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2657475" cy="4000500"/>
          </a:xfrm>
          <a:prstGeom prst="rect">
            <a:avLst/>
          </a:prstGeom>
          <a:noFill/>
        </p:spPr>
      </p:pic>
      <p:pic>
        <p:nvPicPr>
          <p:cNvPr id="1030" name="Picture 6" descr="http://pestplants.okstate.edu/LineDrawings/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438400"/>
            <a:ext cx="2819400" cy="351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gamagrass</a:t>
            </a:r>
            <a:endParaRPr lang="en-US" dirty="0"/>
          </a:p>
        </p:txBody>
      </p:sp>
      <p:pic>
        <p:nvPicPr>
          <p:cNvPr id="22530" name="Picture 2" descr="http://t1.gstatic.com/images?q=tbn:ANd9GcTTZSbUaas9iorfFE6TONcSU29VMcYk6cIFTqb8vMxXTXNOe9ZQPgzvfg0:www.gpnc.org/images/jpegs/plants/EasternGamaGrassC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1263952" cy="1676400"/>
          </a:xfrm>
          <a:prstGeom prst="rect">
            <a:avLst/>
          </a:prstGeom>
          <a:noFill/>
        </p:spPr>
      </p:pic>
      <p:pic>
        <p:nvPicPr>
          <p:cNvPr id="22532" name="Picture 4" descr="http://t2.gstatic.com/images?q=tbn:ANd9GcQZPu4b0u0wdCcdWWpR5vebIfJCr4NL0LOw2ri1cIorzg3oVhdtLly4TNG6:i41.photobucket.com/albums/e288/dbltree/NWSG/Eastern%2520Gamagrass/EasternGamagrassFeatu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524000"/>
            <a:ext cx="2123628" cy="1600200"/>
          </a:xfrm>
          <a:prstGeom prst="rect">
            <a:avLst/>
          </a:prstGeom>
          <a:noFill/>
        </p:spPr>
      </p:pic>
      <p:pic>
        <p:nvPicPr>
          <p:cNvPr id="22534" name="Picture 6" descr="Eastern Gamma Gra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447800"/>
            <a:ext cx="3143250" cy="4324351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00507"/>
            <a:ext cx="3352800" cy="21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352800"/>
            <a:ext cx="2114550" cy="176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Broomsedge</a:t>
            </a:r>
            <a:r>
              <a:rPr lang="en-US" dirty="0" smtClean="0"/>
              <a:t> Bluestem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838326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t0.gstatic.com/images?q=tbn:ANd9GcRW0sr4S9STm2r3-Y3fwDeFLE6y_LmoK3gZDUxQPWhZHpSrgV76DjKXNIVb:www.biosurvey.ou.edu/okwild/images/bsblu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1238250" cy="962025"/>
          </a:xfrm>
          <a:prstGeom prst="rect">
            <a:avLst/>
          </a:prstGeom>
          <a:noFill/>
        </p:spPr>
      </p:pic>
      <p:pic>
        <p:nvPicPr>
          <p:cNvPr id="19462" name="Picture 6" descr="http://t3.gstatic.com/images?q=tbn:ANd9GcRO61s8QsO32wPRfVsfcM-ulA5O6RdYb4YAG9gGeXfrri-vM9Vx5rNw_5s:www.lorenzsokseedsllc.com/wp-content/uploads/2009/02/broom-sedge-bluestem-closeu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524000"/>
            <a:ext cx="2138583" cy="1600200"/>
          </a:xfrm>
          <a:prstGeom prst="rect">
            <a:avLst/>
          </a:prstGeom>
          <a:noFill/>
        </p:spPr>
      </p:pic>
      <p:pic>
        <p:nvPicPr>
          <p:cNvPr id="19464" name="Picture 8" descr="http://t1.gstatic.com/images?q=tbn:ANd9GcTmz4O42xOAu2JVmz4X6BwuZFXksRval-j6VCCJR5Jr1WDGuY4P8D71M18:www.wildflower.org/image_archive/320x240/PCD0001/PCD0001_IMG001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962400"/>
            <a:ext cx="1828800" cy="137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Curly Mesquite</a:t>
            </a:r>
            <a:endParaRPr lang="en-US" dirty="0"/>
          </a:p>
        </p:txBody>
      </p:sp>
      <p:pic>
        <p:nvPicPr>
          <p:cNvPr id="21506" name="Picture 2" descr="Cury Mesqu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1676400" cy="1676400"/>
          </a:xfrm>
          <a:prstGeom prst="rect">
            <a:avLst/>
          </a:prstGeom>
          <a:noFill/>
        </p:spPr>
      </p:pic>
      <p:pic>
        <p:nvPicPr>
          <p:cNvPr id="21508" name="Picture 4" descr="Hilaria belangeri (Curly mesquite grass) #28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1447801"/>
            <a:ext cx="2457450" cy="3276600"/>
          </a:xfrm>
          <a:prstGeom prst="rect">
            <a:avLst/>
          </a:prstGeom>
          <a:noFill/>
        </p:spPr>
      </p:pic>
      <p:pic>
        <p:nvPicPr>
          <p:cNvPr id="21510" name="Picture 6" descr="http://www.wildflower.org/image_archive/80x60/MCS/MCS_IMG01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352800"/>
            <a:ext cx="571500" cy="762001"/>
          </a:xfrm>
          <a:prstGeom prst="rect">
            <a:avLst/>
          </a:prstGeom>
          <a:noFill/>
        </p:spPr>
      </p:pic>
      <p:pic>
        <p:nvPicPr>
          <p:cNvPr id="21512" name="Picture 8" descr="http://www.wildflower.org/image_archive/80x60/SS500/SS500_IMG022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133600"/>
            <a:ext cx="1142999" cy="1524000"/>
          </a:xfrm>
          <a:prstGeom prst="rect">
            <a:avLst/>
          </a:prstGeom>
          <a:noFill/>
        </p:spPr>
      </p:pic>
      <p:pic>
        <p:nvPicPr>
          <p:cNvPr id="21514" name="Picture 10" descr="Hilaria belangeri (Curly mesquite grass)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38100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Bermuda grass</a:t>
            </a:r>
            <a:endParaRPr lang="en-US" dirty="0"/>
          </a:p>
        </p:txBody>
      </p:sp>
      <p:pic>
        <p:nvPicPr>
          <p:cNvPr id="7170" name="Picture 2" descr="http://aggie-horticulture.tamu.edu/archives/parsons/turf/publications/PageMill_Images/image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2636628" cy="1905000"/>
          </a:xfrm>
          <a:prstGeom prst="rect">
            <a:avLst/>
          </a:prstGeom>
          <a:noFill/>
        </p:spPr>
      </p:pic>
      <p:pic>
        <p:nvPicPr>
          <p:cNvPr id="7172" name="Picture 4" descr="Grass-karu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819400" cy="2114551"/>
          </a:xfrm>
          <a:prstGeom prst="rect">
            <a:avLst/>
          </a:prstGeom>
          <a:noFill/>
        </p:spPr>
      </p:pic>
      <p:pic>
        <p:nvPicPr>
          <p:cNvPr id="7176" name="Picture 8" descr="bermuda grass seed sta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2095500" cy="1647825"/>
          </a:xfrm>
          <a:prstGeom prst="rect">
            <a:avLst/>
          </a:prstGeom>
          <a:noFill/>
        </p:spPr>
      </p:pic>
      <p:pic>
        <p:nvPicPr>
          <p:cNvPr id="7178" name="Picture 10" descr="bermuda gra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43400"/>
            <a:ext cx="2284924" cy="18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Range Judging Quiz 1-10</vt:lpstr>
      <vt:lpstr>Annual Brome</vt:lpstr>
      <vt:lpstr>Big Bluestem</vt:lpstr>
      <vt:lpstr>Buffalo grass</vt:lpstr>
      <vt:lpstr>Annual Threeawn</vt:lpstr>
      <vt:lpstr>Eastern gamagrass</vt:lpstr>
      <vt:lpstr>Broomsedge Bluestem</vt:lpstr>
      <vt:lpstr>Curly Mesquite</vt:lpstr>
      <vt:lpstr>Bermuda grass</vt:lpstr>
      <vt:lpstr>Blue Gramma</vt:lpstr>
      <vt:lpstr>Fall Witchgrass</vt:lpstr>
    </vt:vector>
  </TitlesOfParts>
  <Company>Waxahachie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Judging Quiz 1-10</dc:title>
  <dc:creator>jmiddleton</dc:creator>
  <cp:lastModifiedBy>jmiddleton</cp:lastModifiedBy>
  <cp:revision>4</cp:revision>
  <dcterms:created xsi:type="dcterms:W3CDTF">2013-02-04T21:00:33Z</dcterms:created>
  <dcterms:modified xsi:type="dcterms:W3CDTF">2013-02-04T21:32:42Z</dcterms:modified>
</cp:coreProperties>
</file>