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999D-2D6E-4A44-8DBE-2E64A578D2A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B96B-AC92-445C-84B7-A2FE630A71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lants.usda.gov/gallery/large/stle5_003_l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495800"/>
            <a:ext cx="3771900" cy="2514600"/>
          </a:xfrm>
          <a:prstGeom prst="rect">
            <a:avLst/>
          </a:prstGeom>
          <a:noFill/>
        </p:spPr>
      </p:pic>
      <p:pic>
        <p:nvPicPr>
          <p:cNvPr id="11266" name="Picture 2" descr="http://www.sbs.utexas.edu/bio406d/images/pics/poa/Stipa%20leucotricha%20infloresc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6029325" cy="4314826"/>
          </a:xfrm>
          <a:prstGeom prst="rect">
            <a:avLst/>
          </a:prstGeom>
          <a:noFill/>
        </p:spPr>
      </p:pic>
      <p:pic>
        <p:nvPicPr>
          <p:cNvPr id="11270" name="Picture 6" descr="http://www.noble.org/AppFiles/PlantImageGallery/PlantImages/Grass107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09875"/>
            <a:ext cx="2705100" cy="4048125"/>
          </a:xfrm>
          <a:prstGeom prst="rect">
            <a:avLst/>
          </a:prstGeom>
          <a:noFill/>
        </p:spPr>
      </p:pic>
      <p:pic>
        <p:nvPicPr>
          <p:cNvPr id="11272" name="Picture 8" descr="http://keyserver.lucidcentral.org/weeds/data/03030800-0b07-490a-8d04-0605030c0f01/media/Images/Nassella_tenuissima/nassella%20tenuissim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1371600"/>
            <a:ext cx="468630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28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Texas </a:t>
            </a:r>
            <a:r>
              <a:rPr lang="en-US" sz="3600" b="1" dirty="0" err="1" smtClean="0"/>
              <a:t>Wintergrass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Prairie Clover</a:t>
            </a:r>
          </a:p>
          <a:p>
            <a:endParaRPr lang="en-US" dirty="0"/>
          </a:p>
        </p:txBody>
      </p:sp>
      <p:pic>
        <p:nvPicPr>
          <p:cNvPr id="22530" name="Picture 2" descr="http://www.gardeningclub.com/portals/0/uploadedimages/Features/Perennials/Purple_Prarie_Clover/POTW-M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2773174" cy="2522155"/>
          </a:xfrm>
          <a:prstGeom prst="rect">
            <a:avLst/>
          </a:prstGeom>
          <a:noFill/>
        </p:spPr>
      </p:pic>
      <p:pic>
        <p:nvPicPr>
          <p:cNvPr id="22532" name="Picture 4" descr="http://static.inaturalist.org/photos/122093/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571875" cy="4762500"/>
          </a:xfrm>
          <a:prstGeom prst="rect">
            <a:avLst/>
          </a:prstGeom>
          <a:noFill/>
        </p:spPr>
      </p:pic>
      <p:pic>
        <p:nvPicPr>
          <p:cNvPr id="22534" name="Picture 6" descr="http://1.bp.blogspot.com/-OGD0zwUIfWY/Th7i_EbAA7I/AAAAAAAABiM/qdRwjEs5fpE/s1600/PurplePrairieCl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624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swildflower.org/largePhotos/tumblegras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0"/>
            <a:ext cx="3486150" cy="2096338"/>
          </a:xfrm>
          <a:prstGeom prst="rect">
            <a:avLst/>
          </a:prstGeom>
          <a:noFill/>
        </p:spPr>
      </p:pic>
      <p:pic>
        <p:nvPicPr>
          <p:cNvPr id="14342" name="Picture 6" descr="http://www.kswildflower.org/largePhotos/tumblegras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3517542" cy="5257800"/>
          </a:xfrm>
          <a:prstGeom prst="rect">
            <a:avLst/>
          </a:prstGeom>
          <a:noFill/>
        </p:spPr>
      </p:pic>
      <p:pic>
        <p:nvPicPr>
          <p:cNvPr id="14344" name="Picture 8" descr="http://www.kswildflower.org/largePhotos/tumblegrass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575936"/>
            <a:ext cx="3533775" cy="5282064"/>
          </a:xfrm>
          <a:prstGeom prst="rect">
            <a:avLst/>
          </a:prstGeom>
          <a:noFill/>
        </p:spPr>
      </p:pic>
      <p:pic>
        <p:nvPicPr>
          <p:cNvPr id="14346" name="Picture 10" descr="http://www.kswildflower.org/largePhotos/tumblegrass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8825" y="1917632"/>
            <a:ext cx="3305175" cy="4940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Tumblegrass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als.arizona.edu/yavapaiplants/Grasses/Thumbnails/Panicum_obtusum_Su4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9199"/>
            <a:ext cx="3276600" cy="4368801"/>
          </a:xfrm>
          <a:prstGeom prst="rect">
            <a:avLst/>
          </a:prstGeom>
          <a:noFill/>
        </p:spPr>
      </p:pic>
      <p:pic>
        <p:nvPicPr>
          <p:cNvPr id="15366" name="Picture 6" descr="http://swbiodiversity.org/imglib/seinet/Poaceae/photos/Panicum-obtusum-F-web-N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599"/>
            <a:ext cx="4343400" cy="4343401"/>
          </a:xfrm>
          <a:prstGeom prst="rect">
            <a:avLst/>
          </a:prstGeom>
          <a:noFill/>
        </p:spPr>
      </p:pic>
      <p:pic>
        <p:nvPicPr>
          <p:cNvPr id="15362" name="Picture 2" descr="Panicum obtusum Vine Mesqu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209800"/>
            <a:ext cx="3543298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Vine Mesquite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preferredseed.com/images_products/weeping-lovegras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87600"/>
            <a:ext cx="6705600" cy="4470400"/>
          </a:xfrm>
          <a:prstGeom prst="rect">
            <a:avLst/>
          </a:prstGeom>
          <a:noFill/>
        </p:spPr>
      </p:pic>
      <p:pic>
        <p:nvPicPr>
          <p:cNvPr id="16386" name="Picture 2" descr="http://www.threatsummary.forestthreats.org/images/threats/Weeping_Lovegrass_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195392" cy="4419600"/>
          </a:xfrm>
          <a:prstGeom prst="rect">
            <a:avLst/>
          </a:prstGeom>
          <a:noFill/>
        </p:spPr>
      </p:pic>
      <p:pic>
        <p:nvPicPr>
          <p:cNvPr id="16388" name="Picture 4" descr="http://www.outsidepride.com/images/products/detail/graphics/weepinglovegrass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524250"/>
            <a:ext cx="3333750" cy="3333750"/>
          </a:xfrm>
          <a:prstGeom prst="rect">
            <a:avLst/>
          </a:prstGeom>
          <a:noFill/>
        </p:spPr>
      </p:pic>
      <p:pic>
        <p:nvPicPr>
          <p:cNvPr id="16392" name="Picture 8" descr="http://i402.photobucket.com/albums/pp104/thaREALStanner/WeepingLovegrass3rdye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900" y="228600"/>
            <a:ext cx="3848100" cy="34437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457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Weeping </a:t>
            </a:r>
            <a:r>
              <a:rPr lang="en-US" sz="3600" b="1" dirty="0" err="1" smtClean="0"/>
              <a:t>Lovegrass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atesymbolsusa.org/IMAGES/North_Dakota/western-wheatgrass-flowe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2857500" cy="3810000"/>
          </a:xfrm>
          <a:prstGeom prst="rect">
            <a:avLst/>
          </a:prstGeom>
          <a:noFill/>
        </p:spPr>
      </p:pic>
      <p:pic>
        <p:nvPicPr>
          <p:cNvPr id="17412" name="Picture 4" descr="Western wheatgrass - click to see all plant symbo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0"/>
            <a:ext cx="2857500" cy="3810000"/>
          </a:xfrm>
          <a:prstGeom prst="rect">
            <a:avLst/>
          </a:prstGeom>
          <a:noFill/>
        </p:spPr>
      </p:pic>
      <p:pic>
        <p:nvPicPr>
          <p:cNvPr id="17414" name="Picture 6" descr="Western wheatgrass - click to see all state flowers &amp; pla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Western Wheatgrass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327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Wildrye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18434" name="Picture 2" descr="http://upload.wikimedia.org/wikipedia/commons/0/03/Wild_r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3290820" cy="2194560"/>
          </a:xfrm>
          <a:prstGeom prst="rect">
            <a:avLst/>
          </a:prstGeom>
          <a:noFill/>
        </p:spPr>
      </p:pic>
      <p:pic>
        <p:nvPicPr>
          <p:cNvPr id="18436" name="Picture 4" descr="http://www.kaupag.com/Media/Grasses/Wildrye,-Virgi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</p:spPr>
      </p:pic>
      <p:pic>
        <p:nvPicPr>
          <p:cNvPr id="18438" name="Picture 6" descr="http://www.wildflower.org/image_archive/320x240/ML504/ML504_IMG0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3048000" cy="2286001"/>
          </a:xfrm>
          <a:prstGeom prst="rect">
            <a:avLst/>
          </a:prstGeom>
          <a:noFill/>
        </p:spPr>
      </p:pic>
      <p:pic>
        <p:nvPicPr>
          <p:cNvPr id="18440" name="Picture 8" descr="http://www.malag.aes.oregonstate.edu/wildflowers/images/GreatBasinWildRyeElymus%20cinereus07_BirchCreekFromCowCreek_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860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Windmillgrass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19458" name="Picture 2" descr="http://vro.dpi.vic.gov.au/dpi/vro/vroimages.nsf/Images/sss_windmill_grass/$File/windmill_gr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3603599" cy="2971800"/>
          </a:xfrm>
          <a:prstGeom prst="rect">
            <a:avLst/>
          </a:prstGeom>
          <a:noFill/>
        </p:spPr>
      </p:pic>
      <p:pic>
        <p:nvPicPr>
          <p:cNvPr id="19460" name="Picture 4" descr="http://www.illinoiswildflowers.info/grasses/photos/windmil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4114800" cy="2743201"/>
          </a:xfrm>
          <a:prstGeom prst="rect">
            <a:avLst/>
          </a:prstGeom>
          <a:noFill/>
        </p:spPr>
      </p:pic>
      <p:pic>
        <p:nvPicPr>
          <p:cNvPr id="19462" name="Picture 6" descr="http://www.nativeseeds.com.au/images/chloris_truncata_windmill_gr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62000"/>
            <a:ext cx="366614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525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Catclaw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Sensitivebriar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20482" name="Picture 2" descr="http://www.wildflower.org/image_archive/320x240/PCD2321/PCD2321_IMG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67200"/>
            <a:ext cx="3048000" cy="2286001"/>
          </a:xfrm>
          <a:prstGeom prst="rect">
            <a:avLst/>
          </a:prstGeom>
          <a:noFill/>
        </p:spPr>
      </p:pic>
      <p:pic>
        <p:nvPicPr>
          <p:cNvPr id="20484" name="Picture 4" descr="http://farm1.staticflickr.com/26/44345849_2fcc68bf9f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14800"/>
            <a:ext cx="3352800" cy="2514600"/>
          </a:xfrm>
          <a:prstGeom prst="rect">
            <a:avLst/>
          </a:prstGeom>
          <a:noFill/>
        </p:spPr>
      </p:pic>
      <p:pic>
        <p:nvPicPr>
          <p:cNvPr id="20486" name="Picture 6" descr="http://2.bp.blogspot.com/-TCiJks4vUdE/T8JdggZYC-I/AAAAAAAAC7A/WoeF4FEGYDY/s1600/IMG_6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24000"/>
            <a:ext cx="3660775" cy="244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bundleflower</a:t>
            </a:r>
            <a:endParaRPr lang="en-US" sz="3200" b="1" dirty="0"/>
          </a:p>
        </p:txBody>
      </p:sp>
      <p:pic>
        <p:nvPicPr>
          <p:cNvPr id="21506" name="Picture 2" descr="http://www.jeinc.com/Websites/jeinc/Images/seed/wildflowers/illbundleflower2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2624733" cy="3839609"/>
          </a:xfrm>
          <a:prstGeom prst="rect">
            <a:avLst/>
          </a:prstGeom>
          <a:noFill/>
        </p:spPr>
      </p:pic>
      <p:pic>
        <p:nvPicPr>
          <p:cNvPr id="21508" name="Picture 4" descr="http://uvalde.tamu.edu/files/2011/03/deil_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86200"/>
            <a:ext cx="3657600" cy="2743201"/>
          </a:xfrm>
          <a:prstGeom prst="rect">
            <a:avLst/>
          </a:prstGeom>
          <a:noFill/>
        </p:spPr>
      </p:pic>
      <p:pic>
        <p:nvPicPr>
          <p:cNvPr id="21510" name="Picture 6" descr="http://stephenville.tamu.edu/files/2011/02/bundlefl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09600"/>
            <a:ext cx="3238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Waxahachie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jmiddleton</dc:creator>
  <cp:lastModifiedBy>jmiddleton</cp:lastModifiedBy>
  <cp:revision>12</cp:revision>
  <dcterms:created xsi:type="dcterms:W3CDTF">2013-03-07T18:58:48Z</dcterms:created>
  <dcterms:modified xsi:type="dcterms:W3CDTF">2013-03-07T19:55:46Z</dcterms:modified>
</cp:coreProperties>
</file>