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8" d="100"/>
          <a:sy n="88" d="100"/>
        </p:scale>
        <p:origin x="106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3C68A6D-7DB7-4179-AD73-55E8EA4DF124}" type="datetimeFigureOut">
              <a:rPr lang="en-US" smtClean="0"/>
              <a:t>2/22/2017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Organ Identification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PEER Program, 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Monogastric</a:t>
            </a:r>
            <a:r>
              <a:rPr lang="en-US" dirty="0" smtClean="0"/>
              <a:t> Stomach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64504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43287"/>
            <a:ext cx="361810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96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063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8430">
            <a:off x="1828800" y="1143000"/>
            <a:ext cx="3810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Reticulum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8592839">
            <a:off x="3959709" y="620696"/>
            <a:ext cx="261454" cy="2895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Omasum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259036">
            <a:off x="3407473" y="859580"/>
            <a:ext cx="304800" cy="294458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Abomasum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6" y="13716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314642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033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Intestine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9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Trachea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447800"/>
            <a:ext cx="4679576" cy="350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977038">
            <a:off x="2133600" y="1219200"/>
            <a:ext cx="381000" cy="22098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59001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534665">
            <a:off x="3834223" y="768243"/>
            <a:ext cx="228600" cy="5074324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4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Uterus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11020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143000" y="1143000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Cervix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9344102">
            <a:off x="3247446" y="871980"/>
            <a:ext cx="304800" cy="35052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Cecum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9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Uterine horn/horns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47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Testicle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347609" cy="550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008203">
            <a:off x="2302157" y="1137862"/>
            <a:ext cx="2286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2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8484"/>
            <a:ext cx="3976687" cy="22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1329"/>
            <a:ext cx="4738687" cy="36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893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6350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1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98241"/>
            <a:ext cx="4578350" cy="21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2141"/>
            <a:ext cx="42576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47" y="1982008"/>
            <a:ext cx="2590800" cy="21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4135251"/>
            <a:ext cx="3588497" cy="26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4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 Bladder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9396"/>
            <a:ext cx="6397625" cy="47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0983">
            <a:off x="3173131" y="1091402"/>
            <a:ext cx="533400" cy="392115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8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428625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91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10000" cy="508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581400" cy="511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6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858000" cy="51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1044859">
            <a:off x="1138308" y="1143001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3659"/>
            <a:ext cx="650574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59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Ovary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20885053">
            <a:off x="1863077" y="1146628"/>
            <a:ext cx="228600" cy="185380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Ruminant Stomach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508123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62475"/>
            <a:ext cx="32004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2269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7">
      <a:dk1>
        <a:srgbClr val="970D0D"/>
      </a:dk1>
      <a:lt1>
        <a:srgbClr val="FFFFFF"/>
      </a:lt1>
      <a:dk2>
        <a:srgbClr val="970D0D"/>
      </a:dk2>
      <a:lt2>
        <a:srgbClr val="DFDCB7"/>
      </a:lt2>
      <a:accent1>
        <a:srgbClr val="D8D8D8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74</TotalTime>
  <Words>61</Words>
  <Application>Microsoft Office PowerPoint</Application>
  <PresentationFormat>On-screen Show (4:3)</PresentationFormat>
  <Paragraphs>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</vt:lpstr>
      <vt:lpstr>Adjacency</vt:lpstr>
      <vt:lpstr>Organ Identification</vt:lpstr>
      <vt:lpstr>Uterine horn/horns</vt:lpstr>
      <vt:lpstr>Gall Bladder</vt:lpstr>
      <vt:lpstr>Heart</vt:lpstr>
      <vt:lpstr>Kidney</vt:lpstr>
      <vt:lpstr>Liver</vt:lpstr>
      <vt:lpstr>Lungs</vt:lpstr>
      <vt:lpstr>Ovary</vt:lpstr>
      <vt:lpstr>Ruminant Stomach</vt:lpstr>
      <vt:lpstr>Monogastric Stomach</vt:lpstr>
      <vt:lpstr>Rumen</vt:lpstr>
      <vt:lpstr>Reticulum</vt:lpstr>
      <vt:lpstr>Omasum</vt:lpstr>
      <vt:lpstr>Abomasum</vt:lpstr>
      <vt:lpstr>Large Intestine</vt:lpstr>
      <vt:lpstr>Trachea</vt:lpstr>
      <vt:lpstr>Uterus</vt:lpstr>
      <vt:lpstr>Cervix</vt:lpstr>
      <vt:lpstr>Cecum</vt:lpstr>
      <vt:lpstr>Testicle</vt:lpstr>
      <vt:lpstr>Spleen</vt:lpstr>
      <vt:lpstr>Brain</vt:lpstr>
      <vt:lpstr>Esophagus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 Identification</dc:title>
  <dc:creator>L Johnson's Lab</dc:creator>
  <cp:lastModifiedBy>Jeanette Middleton</cp:lastModifiedBy>
  <cp:revision>6</cp:revision>
  <dcterms:created xsi:type="dcterms:W3CDTF">2017-01-23T15:26:26Z</dcterms:created>
  <dcterms:modified xsi:type="dcterms:W3CDTF">2017-02-22T16:57:06Z</dcterms:modified>
</cp:coreProperties>
</file>