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74" d="100"/>
          <a:sy n="74" d="100"/>
        </p:scale>
        <p:origin x="-104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6AE441-013A-4D67-AA75-4601C457731D}" type="datetimeFigureOut">
              <a:rPr lang="en-US" smtClean="0"/>
              <a:t>9/26/2013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F12011-8ADF-4799-BCFF-58C8F4D5593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6AE441-013A-4D67-AA75-4601C457731D}" type="datetimeFigureOut">
              <a:rPr lang="en-US" smtClean="0"/>
              <a:t>9/26/2013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F12011-8ADF-4799-BCFF-58C8F4D5593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6AE441-013A-4D67-AA75-4601C457731D}" type="datetimeFigureOut">
              <a:rPr lang="en-US" smtClean="0"/>
              <a:t>9/26/2013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F12011-8ADF-4799-BCFF-58C8F4D5593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6AE441-013A-4D67-AA75-4601C457731D}" type="datetimeFigureOut">
              <a:rPr lang="en-US" smtClean="0"/>
              <a:t>9/26/2013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F12011-8ADF-4799-BCFF-58C8F4D5593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6AE441-013A-4D67-AA75-4601C457731D}" type="datetimeFigureOut">
              <a:rPr lang="en-US" smtClean="0"/>
              <a:t>9/26/2013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F12011-8ADF-4799-BCFF-58C8F4D5593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6AE441-013A-4D67-AA75-4601C457731D}" type="datetimeFigureOut">
              <a:rPr lang="en-US" smtClean="0"/>
              <a:t>9/26/2013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F12011-8ADF-4799-BCFF-58C8F4D5593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6AE441-013A-4D67-AA75-4601C457731D}" type="datetimeFigureOut">
              <a:rPr lang="en-US" smtClean="0"/>
              <a:t>9/26/2013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F12011-8ADF-4799-BCFF-58C8F4D5593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6AE441-013A-4D67-AA75-4601C457731D}" type="datetimeFigureOut">
              <a:rPr lang="en-US" smtClean="0"/>
              <a:t>9/26/2013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F12011-8ADF-4799-BCFF-58C8F4D5593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6AE441-013A-4D67-AA75-4601C457731D}" type="datetimeFigureOut">
              <a:rPr lang="en-US" smtClean="0"/>
              <a:t>9/26/2013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F12011-8ADF-4799-BCFF-58C8F4D5593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6AE441-013A-4D67-AA75-4601C457731D}" type="datetimeFigureOut">
              <a:rPr lang="en-US" smtClean="0"/>
              <a:t>9/26/2013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F12011-8ADF-4799-BCFF-58C8F4D5593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6AE441-013A-4D67-AA75-4601C457731D}" type="datetimeFigureOut">
              <a:rPr lang="en-US" smtClean="0"/>
              <a:t>9/26/2013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F12011-8ADF-4799-BCFF-58C8F4D5593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6AE441-013A-4D67-AA75-4601C457731D}" type="datetimeFigureOut">
              <a:rPr lang="en-US" smtClean="0"/>
              <a:t>9/26/2013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F12011-8ADF-4799-BCFF-58C8F4D55935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hyperlink" Target="http://uvalde.tamu.edu/herbarium/grasses-commom-index/sand-dropseed/spcr_sdhd-2/" TargetMode="External"/><Relationship Id="rId3" Type="http://schemas.openxmlformats.org/officeDocument/2006/relationships/image" Target="../media/image8.jpeg"/><Relationship Id="rId7" Type="http://schemas.openxmlformats.org/officeDocument/2006/relationships/image" Target="../media/image10.jpeg"/><Relationship Id="rId2" Type="http://schemas.openxmlformats.org/officeDocument/2006/relationships/hyperlink" Target="http://uvalde.tamu.edu/herbarium/grasses-commom-index/sand-dropseed/spcr_lf-2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uvalde.tamu.edu/files/2011/03/spcr_sdhd.jpg" TargetMode="External"/><Relationship Id="rId5" Type="http://schemas.openxmlformats.org/officeDocument/2006/relationships/image" Target="../media/image9.jpeg"/><Relationship Id="rId4" Type="http://schemas.openxmlformats.org/officeDocument/2006/relationships/hyperlink" Target="http://uvalde.tamu.edu/herbarium/grasses-commom-index/sand-dropseed/spcr_collar-2/" TargetMode="External"/><Relationship Id="rId9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7" Type="http://schemas.openxmlformats.org/officeDocument/2006/relationships/image" Target="../media/image19.jpeg"/><Relationship Id="rId2" Type="http://schemas.openxmlformats.org/officeDocument/2006/relationships/hyperlink" Target="http://www.wildflower.org/gallery/result.php?id_image=20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Range Plant I. D.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://www.wildflower.org/image_archive/640x480/SS500/SS500_IMG027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667000" y="2390774"/>
            <a:ext cx="3343275" cy="4467226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457200" y="533400"/>
            <a:ext cx="533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/>
              <a:t>Annual </a:t>
            </a:r>
            <a:r>
              <a:rPr lang="en-US" sz="3600" dirty="0" err="1" smtClean="0"/>
              <a:t>Threeawn</a:t>
            </a:r>
            <a:endParaRPr lang="en-US" sz="3600" dirty="0"/>
          </a:p>
        </p:txBody>
      </p:sp>
      <p:pic>
        <p:nvPicPr>
          <p:cNvPr id="1026" name="Picture 2" descr="http://courses.missouristate.edu/pbtrewatha/Prairie_Three_Awn3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2895600"/>
            <a:ext cx="2965463" cy="3962400"/>
          </a:xfrm>
          <a:prstGeom prst="rect">
            <a:avLst/>
          </a:prstGeom>
          <a:noFill/>
        </p:spPr>
      </p:pic>
      <p:pic>
        <p:nvPicPr>
          <p:cNvPr id="1030" name="Picture 6" descr="http://www.biosurvey.ou.edu/okwild/images/pra3awn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953000" y="3656075"/>
            <a:ext cx="4191000" cy="3201925"/>
          </a:xfrm>
          <a:prstGeom prst="rect">
            <a:avLst/>
          </a:prstGeom>
          <a:noFill/>
        </p:spPr>
      </p:pic>
      <p:pic>
        <p:nvPicPr>
          <p:cNvPr id="1032" name="Picture 8" descr="http://sparkleberrysprings.com/v-web/b2/images/s/poaarilan300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791200" y="685800"/>
            <a:ext cx="2857500" cy="244792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allAtOnce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8" name="Picture 8" descr="http://www.easterncoloradowildflowers.com/_Web%20Photos/Bromus_japonicus_POA_001b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14600" y="3238500"/>
            <a:ext cx="5429250" cy="3619500"/>
          </a:xfrm>
          <a:prstGeom prst="rect">
            <a:avLst/>
          </a:prstGeom>
          <a:noFill/>
        </p:spPr>
      </p:pic>
      <p:pic>
        <p:nvPicPr>
          <p:cNvPr id="15364" name="Picture 4" descr="Downy brome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22098" y="0"/>
            <a:ext cx="4721902" cy="3200400"/>
          </a:xfrm>
          <a:prstGeom prst="rect">
            <a:avLst/>
          </a:prstGeom>
          <a:noFill/>
        </p:spPr>
      </p:pic>
      <p:pic>
        <p:nvPicPr>
          <p:cNvPr id="15362" name="Picture 2" descr="http://stephenville.tamu.edu/files/2011/02/rescue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3419474"/>
            <a:ext cx="3429000" cy="3438526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152400" y="304800"/>
            <a:ext cx="4038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/>
              <a:t>Annual Brome</a:t>
            </a:r>
            <a:endParaRPr lang="en-US" sz="36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allAtOnce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92" name="Picture 8" descr="Sand Dropseed collar">
            <a:hlinkClick r:id="rId2" tooltip="spcr_collar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4114800" cy="5486400"/>
          </a:xfrm>
          <a:prstGeom prst="rect">
            <a:avLst/>
          </a:prstGeom>
          <a:noFill/>
        </p:spPr>
      </p:pic>
      <p:pic>
        <p:nvPicPr>
          <p:cNvPr id="16390" name="Picture 6" descr="Sand Dropseed seed head">
            <a:hlinkClick r:id="rId4" tooltip="spcr_sdhd2"/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143000" y="3441320"/>
            <a:ext cx="2971800" cy="3416680"/>
          </a:xfrm>
          <a:prstGeom prst="rect">
            <a:avLst/>
          </a:prstGeom>
          <a:noFill/>
        </p:spPr>
      </p:pic>
      <p:pic>
        <p:nvPicPr>
          <p:cNvPr id="16388" name="Picture 4" descr="Sand Dropseed">
            <a:hlinkClick r:id="rId6"/>
          </p:cNvPr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0" y="4000500"/>
            <a:ext cx="2143125" cy="2857500"/>
          </a:xfrm>
          <a:prstGeom prst="rect">
            <a:avLst/>
          </a:prstGeom>
          <a:noFill/>
        </p:spPr>
      </p:pic>
      <p:pic>
        <p:nvPicPr>
          <p:cNvPr id="16394" name="Picture 10" descr="Sand Dropseed seed">
            <a:hlinkClick r:id="rId8" tooltip="spcr_sd"/>
          </p:cNvPr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4191000" y="1371600"/>
            <a:ext cx="4800600" cy="5486400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4267200" y="228600"/>
            <a:ext cx="4876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/>
              <a:t>Sand </a:t>
            </a:r>
            <a:r>
              <a:rPr lang="en-US" sz="3600" dirty="0" err="1" smtClean="0"/>
              <a:t>Dropseed</a:t>
            </a:r>
            <a:endParaRPr lang="en-US" sz="36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allAtOnce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4" name="Picture 6" descr="http://www.forestfarm.com/images/products/1736/ertr072v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181600" y="457200"/>
            <a:ext cx="3343275" cy="4467226"/>
          </a:xfrm>
          <a:prstGeom prst="rect">
            <a:avLst/>
          </a:prstGeom>
          <a:noFill/>
        </p:spPr>
      </p:pic>
      <p:pic>
        <p:nvPicPr>
          <p:cNvPr id="17410" name="Picture 2" descr="http://www.clas.ufl.edu/users/heshko/slides/plains_plants/grasses/sand_lovegrass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2390774"/>
            <a:ext cx="3343275" cy="4467226"/>
          </a:xfrm>
          <a:prstGeom prst="rect">
            <a:avLst/>
          </a:prstGeom>
          <a:noFill/>
        </p:spPr>
      </p:pic>
      <p:pic>
        <p:nvPicPr>
          <p:cNvPr id="17412" name="Picture 4" descr="http://www.heritageflowerfarm.com/products/0000000511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810000" y="4010024"/>
            <a:ext cx="3810000" cy="2847976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228600" y="457200"/>
            <a:ext cx="4419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/>
              <a:t>Sand </a:t>
            </a:r>
            <a:r>
              <a:rPr lang="en-US" sz="3600" dirty="0" err="1" smtClean="0"/>
              <a:t>Lovegrass</a:t>
            </a:r>
            <a:endParaRPr lang="en-US" sz="36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allAtOnce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Andropogon ternarius (Splitbeard bluestem)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601913" y="-6335713"/>
            <a:ext cx="2286000" cy="3048000"/>
          </a:xfrm>
          <a:prstGeom prst="rect">
            <a:avLst/>
          </a:prstGeom>
          <a:noFill/>
        </p:spPr>
      </p:pic>
      <p:pic>
        <p:nvPicPr>
          <p:cNvPr id="18436" name="Picture 4" descr="Andropogon ternarius (Splitbeard bluestem)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601913" y="-6335713"/>
            <a:ext cx="2286000" cy="3048000"/>
          </a:xfrm>
          <a:prstGeom prst="rect">
            <a:avLst/>
          </a:prstGeom>
          <a:noFill/>
        </p:spPr>
      </p:pic>
      <p:pic>
        <p:nvPicPr>
          <p:cNvPr id="18438" name="Picture 6" descr="Andropogon ternarius (Splitbeard bluestem)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601913" y="-6335713"/>
            <a:ext cx="2286000" cy="3048000"/>
          </a:xfrm>
          <a:prstGeom prst="rect">
            <a:avLst/>
          </a:prstGeom>
          <a:noFill/>
        </p:spPr>
      </p:pic>
      <p:pic>
        <p:nvPicPr>
          <p:cNvPr id="18442" name="Picture 10" descr="Andropogon ternarius (Splitbeard bluestem) #20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3403600"/>
            <a:ext cx="2590800" cy="3454400"/>
          </a:xfrm>
          <a:prstGeom prst="rect">
            <a:avLst/>
          </a:prstGeom>
          <a:noFill/>
        </p:spPr>
      </p:pic>
      <p:pic>
        <p:nvPicPr>
          <p:cNvPr id="18444" name="Picture 12" descr="http://msallee.info/BRITgrass/images/5104%20Andropogon%20ternarius%20split%20beard%20bluestem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667000" y="2390774"/>
            <a:ext cx="3343275" cy="4467226"/>
          </a:xfrm>
          <a:prstGeom prst="rect">
            <a:avLst/>
          </a:prstGeom>
          <a:noFill/>
        </p:spPr>
      </p:pic>
      <p:pic>
        <p:nvPicPr>
          <p:cNvPr id="18446" name="Picture 14" descr="http://www.weedimages.org/images/768x512/1120289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162675" y="2390774"/>
            <a:ext cx="2981325" cy="4467226"/>
          </a:xfrm>
          <a:prstGeom prst="rect">
            <a:avLst/>
          </a:prstGeom>
          <a:noFill/>
        </p:spPr>
      </p:pic>
      <p:pic>
        <p:nvPicPr>
          <p:cNvPr id="18448" name="Picture 16" descr="http://www.chesapeakenatives.org/Chesapeake_Natives/Andropogon_ternarius_Splitbeard_Bluestem_files/P1010092_1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-1" y="0"/>
            <a:ext cx="2553067" cy="3393181"/>
          </a:xfrm>
          <a:prstGeom prst="rect">
            <a:avLst/>
          </a:prstGeom>
          <a:noFill/>
        </p:spPr>
      </p:pic>
      <p:sp>
        <p:nvSpPr>
          <p:cNvPr id="14" name="TextBox 13"/>
          <p:cNvSpPr txBox="1"/>
          <p:nvPr/>
        </p:nvSpPr>
        <p:spPr>
          <a:xfrm>
            <a:off x="2819400" y="533400"/>
            <a:ext cx="6172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/>
              <a:t>Splitbeard</a:t>
            </a:r>
            <a:r>
              <a:rPr lang="en-US" sz="3600" dirty="0" smtClean="0"/>
              <a:t> Bluestem</a:t>
            </a:r>
            <a:endParaRPr lang="en-US" sz="36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build="allAtOnce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http://cdn.c.photoshelter.com/img-get/I0000WgSNevC6EQY/s/900/900/Grass-Switch-5974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562225"/>
            <a:ext cx="6477000" cy="4295775"/>
          </a:xfrm>
          <a:prstGeom prst="rect">
            <a:avLst/>
          </a:prstGeom>
          <a:noFill/>
        </p:spPr>
      </p:pic>
      <p:pic>
        <p:nvPicPr>
          <p:cNvPr id="19462" name="Picture 6" descr="Switch grass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15000" y="1266825"/>
            <a:ext cx="3429000" cy="5591175"/>
          </a:xfrm>
          <a:prstGeom prst="rect">
            <a:avLst/>
          </a:prstGeom>
          <a:noFill/>
        </p:spPr>
      </p:pic>
      <p:pic>
        <p:nvPicPr>
          <p:cNvPr id="19464" name="Picture 8" descr="Panicle seed head 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81400" y="0"/>
            <a:ext cx="2133600" cy="2821093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0" y="457200"/>
            <a:ext cx="3352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/>
              <a:t>Switchgrass</a:t>
            </a:r>
            <a:endParaRPr lang="en-US" sz="36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allAtOnce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6" name="Picture 6" descr="http://essmextension.tamu.edu/plants/wp-content/gallery/texas-bluegrass/texas-bluegrass_289_25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676525" y="2552699"/>
            <a:ext cx="6467475" cy="4305301"/>
          </a:xfrm>
          <a:prstGeom prst="rect">
            <a:avLst/>
          </a:prstGeom>
          <a:noFill/>
        </p:spPr>
      </p:pic>
      <p:pic>
        <p:nvPicPr>
          <p:cNvPr id="20482" name="Picture 2" descr="http://w3.biosci.utexas.edu/prc/HaysFlora/images/POAR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4152899"/>
            <a:ext cx="4063635" cy="2705101"/>
          </a:xfrm>
          <a:prstGeom prst="rect">
            <a:avLst/>
          </a:prstGeom>
          <a:noFill/>
        </p:spPr>
      </p:pic>
      <p:pic>
        <p:nvPicPr>
          <p:cNvPr id="20484" name="Picture 4" descr="http://www.landscapeonline.com/research/lol/2008/08/img/16301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1676400"/>
            <a:ext cx="4045765" cy="2514600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1295400" y="533400"/>
            <a:ext cx="6934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/>
              <a:t>Texas Bluegrass</a:t>
            </a:r>
            <a:endParaRPr lang="en-US" sz="36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allAtOnce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8" name="Picture 4" descr="http://www.nps.gov/wica/naturescience/images/Western-Wheatgrass_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05000" y="2390774"/>
            <a:ext cx="3343275" cy="4467226"/>
          </a:xfrm>
          <a:prstGeom prst="rect">
            <a:avLst/>
          </a:prstGeom>
          <a:noFill/>
        </p:spPr>
      </p:pic>
      <p:pic>
        <p:nvPicPr>
          <p:cNvPr id="21506" name="Picture 2" descr="http://www.statesymbolsusa.org/IMAGES/North_Dakota/western-wheatgrass-flowerin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3048000"/>
            <a:ext cx="2857500" cy="3810000"/>
          </a:xfrm>
          <a:prstGeom prst="rect">
            <a:avLst/>
          </a:prstGeom>
          <a:noFill/>
        </p:spPr>
      </p:pic>
      <p:pic>
        <p:nvPicPr>
          <p:cNvPr id="21510" name="Picture 6" descr="http://www.nd.gov/portal/ImageServeServlet?imageid=grass-tn&amp;table=image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1066800"/>
            <a:ext cx="2641600" cy="1981200"/>
          </a:xfrm>
          <a:prstGeom prst="rect">
            <a:avLst/>
          </a:prstGeom>
          <a:noFill/>
        </p:spPr>
      </p:pic>
      <p:pic>
        <p:nvPicPr>
          <p:cNvPr id="21512" name="Picture 8" descr="http://www.statesymbolsusa.org/IMAGES/North_Dakota/western-wheatgrass-2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410200" y="2336800"/>
            <a:ext cx="3390900" cy="4521200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3276600" y="609600"/>
            <a:ext cx="5486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smtClean="0"/>
              <a:t>Western Wheatgrass</a:t>
            </a:r>
            <a:endParaRPr lang="en-US" sz="36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allAtOnce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56</TotalTime>
  <Words>21</Words>
  <Application>Microsoft Office PowerPoint</Application>
  <PresentationFormat>On-screen Show (4:3)</PresentationFormat>
  <Paragraphs>9</Paragraphs>
  <Slides>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Office Theme</vt:lpstr>
      <vt:lpstr>Range Plant I. D.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</vt:vector>
  </TitlesOfParts>
  <Company>Waxahachie ISD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Range Plant I. D.</dc:title>
  <dc:creator>jmiddleton</dc:creator>
  <cp:lastModifiedBy>jmiddleton</cp:lastModifiedBy>
  <cp:revision>12</cp:revision>
  <dcterms:created xsi:type="dcterms:W3CDTF">2013-09-26T15:33:32Z</dcterms:created>
  <dcterms:modified xsi:type="dcterms:W3CDTF">2013-09-26T16:30:00Z</dcterms:modified>
</cp:coreProperties>
</file>