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2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8" r:id="rId121"/>
    <p:sldId id="377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2" r:id="rId196"/>
    <p:sldId id="453" r:id="rId197"/>
    <p:sldId id="454" r:id="rId198"/>
    <p:sldId id="455" r:id="rId199"/>
    <p:sldId id="456" r:id="rId200"/>
    <p:sldId id="457" r:id="rId201"/>
    <p:sldId id="458" r:id="rId202"/>
    <p:sldId id="459" r:id="rId203"/>
    <p:sldId id="460" r:id="rId204"/>
    <p:sldId id="461" r:id="rId205"/>
    <p:sldId id="462" r:id="rId206"/>
    <p:sldId id="463" r:id="rId207"/>
    <p:sldId id="464" r:id="rId208"/>
    <p:sldId id="465" r:id="rId209"/>
    <p:sldId id="466" r:id="rId210"/>
    <p:sldId id="467" r:id="rId211"/>
    <p:sldId id="468" r:id="rId212"/>
    <p:sldId id="469" r:id="rId213"/>
    <p:sldId id="470" r:id="rId214"/>
    <p:sldId id="471" r:id="rId215"/>
    <p:sldId id="472" r:id="rId216"/>
    <p:sldId id="473" r:id="rId217"/>
    <p:sldId id="474" r:id="rId218"/>
    <p:sldId id="475" r:id="rId219"/>
    <p:sldId id="476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1" r:id="rId234"/>
    <p:sldId id="490" r:id="rId235"/>
    <p:sldId id="492" r:id="rId236"/>
    <p:sldId id="493" r:id="rId237"/>
    <p:sldId id="494" r:id="rId238"/>
    <p:sldId id="495" r:id="rId239"/>
    <p:sldId id="496" r:id="rId240"/>
    <p:sldId id="497" r:id="rId241"/>
    <p:sldId id="498" r:id="rId242"/>
    <p:sldId id="499" r:id="rId243"/>
    <p:sldId id="500" r:id="rId244"/>
    <p:sldId id="501" r:id="rId245"/>
    <p:sldId id="502" r:id="rId246"/>
    <p:sldId id="503" r:id="rId247"/>
    <p:sldId id="504" r:id="rId248"/>
    <p:sldId id="505" r:id="rId249"/>
    <p:sldId id="506" r:id="rId250"/>
    <p:sldId id="507" r:id="rId251"/>
    <p:sldId id="508" r:id="rId252"/>
    <p:sldId id="509" r:id="rId253"/>
    <p:sldId id="510" r:id="rId254"/>
    <p:sldId id="511" r:id="rId255"/>
    <p:sldId id="512" r:id="rId256"/>
    <p:sldId id="513" r:id="rId257"/>
    <p:sldId id="514" r:id="rId258"/>
    <p:sldId id="515" r:id="rId2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slide" Target="slides/slide253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viewProps" Target="view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39DB-F08E-4111-A5E5-F45AECCC52DB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562D-441B-4DAB-AD23-282B490BB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5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ROUND ROAST (BNLS)</a:t>
            </a:r>
          </a:p>
          <a:p>
            <a:r>
              <a:rPr lang="en-US" dirty="0" smtClean="0"/>
              <a:t>B – 11 – 8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 ROUND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HE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KIDNEY</a:t>
            </a:r>
          </a:p>
          <a:p>
            <a:r>
              <a:rPr lang="en-US" dirty="0" smtClean="0"/>
              <a:t>B-16-88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KIDN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</a:p>
          <a:p>
            <a:r>
              <a:rPr lang="en-US" dirty="0" smtClean="0"/>
              <a:t>B-16-89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LI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OXTAIL</a:t>
            </a:r>
          </a:p>
          <a:p>
            <a:r>
              <a:rPr lang="en-US" dirty="0" smtClean="0"/>
              <a:t>B-16-90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OXT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SWEETBREAD</a:t>
            </a:r>
          </a:p>
          <a:p>
            <a:r>
              <a:rPr lang="en-US" dirty="0" smtClean="0"/>
              <a:t>B-16-91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SWEETBRE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TONGUE</a:t>
            </a:r>
          </a:p>
          <a:p>
            <a:r>
              <a:rPr lang="en-US" dirty="0" smtClean="0"/>
              <a:t>B-16-92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HEEL OF ROUND ROAST</a:t>
            </a:r>
          </a:p>
          <a:p>
            <a:r>
              <a:rPr lang="en-US" dirty="0" smtClean="0"/>
              <a:t>B – 11 – 23 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TONG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-34131"/>
            <a:ext cx="9189508" cy="6892131"/>
          </a:xfr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TRIPE</a:t>
            </a:r>
          </a:p>
          <a:p>
            <a:r>
              <a:rPr lang="en-US" dirty="0" smtClean="0"/>
              <a:t>B-16-93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TRI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BEEF FOR STEW</a:t>
            </a:r>
          </a:p>
          <a:p>
            <a:r>
              <a:rPr lang="en-US" dirty="0" smtClean="0"/>
              <a:t>B-17-94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EF FOR ST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CUBE STEAK</a:t>
            </a:r>
          </a:p>
          <a:p>
            <a:r>
              <a:rPr lang="en-US" dirty="0" smtClean="0"/>
              <a:t>B-17-95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BE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BEEF</a:t>
            </a:r>
          </a:p>
          <a:p>
            <a:r>
              <a:rPr lang="en-US" dirty="0" smtClean="0"/>
              <a:t>B-17-96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OUND BE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SLICE</a:t>
            </a:r>
          </a:p>
          <a:p>
            <a:r>
              <a:rPr lang="en-US" dirty="0" smtClean="0"/>
              <a:t>P-5-50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EL OF ROUND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NTER SLICE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RUMP PORTION</a:t>
            </a:r>
          </a:p>
          <a:p>
            <a:r>
              <a:rPr lang="en-US" dirty="0" smtClean="0"/>
              <a:t>P-5-30</a:t>
            </a: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MP PORTION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159" y="0"/>
            <a:ext cx="9238756" cy="6858000"/>
          </a:xfr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SHANK PORTION</a:t>
            </a:r>
          </a:p>
          <a:p>
            <a:r>
              <a:rPr lang="en-US" dirty="0" smtClean="0"/>
              <a:t>P-5-32</a:t>
            </a: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NK PORTION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32272" cy="6895940"/>
          </a:xfr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ROAST</a:t>
            </a:r>
          </a:p>
          <a:p>
            <a:r>
              <a:rPr lang="en-US" dirty="0" smtClean="0"/>
              <a:t>P-8-6</a:t>
            </a:r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DE ROAST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RIBS</a:t>
            </a:r>
          </a:p>
          <a:p>
            <a:r>
              <a:rPr lang="en-US" dirty="0" smtClean="0"/>
              <a:t>P-8-5</a:t>
            </a:r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 RIBS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CHOP</a:t>
            </a:r>
          </a:p>
          <a:p>
            <a:r>
              <a:rPr lang="en-US" dirty="0" smtClean="0"/>
              <a:t>P-8-76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STEAK</a:t>
            </a:r>
          </a:p>
          <a:p>
            <a:r>
              <a:rPr lang="en-US" dirty="0" smtClean="0"/>
              <a:t>B – 11 – 57  </a:t>
            </a:r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DE CHOP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BUTTERFLY CHOP</a:t>
            </a:r>
          </a:p>
          <a:p>
            <a:r>
              <a:rPr lang="en-US" dirty="0" smtClean="0"/>
              <a:t>P-8-78</a:t>
            </a:r>
            <a:endParaRPr lang="en-US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TTERFLY CHOP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LOIN ROAST</a:t>
            </a:r>
          </a:p>
          <a:p>
            <a:r>
              <a:rPr lang="en-US" dirty="0" smtClean="0"/>
              <a:t>P-8-</a:t>
            </a:r>
            <a:endParaRPr lang="en-US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NTER LOIN ROAST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RIB ROAST</a:t>
            </a:r>
          </a:p>
          <a:p>
            <a:r>
              <a:rPr lang="en-US" dirty="0" smtClean="0"/>
              <a:t>P-8-13</a:t>
            </a:r>
            <a:endParaRPr lang="en-US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NTER RIB ROAST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Country Style Ribs</a:t>
            </a:r>
          </a:p>
          <a:p>
            <a:r>
              <a:rPr lang="en-US" dirty="0" smtClean="0"/>
              <a:t>P-8-15</a:t>
            </a:r>
            <a:endParaRPr lang="en-US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untry style ri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Loin Chop</a:t>
            </a:r>
          </a:p>
          <a:p>
            <a:r>
              <a:rPr lang="en-US" dirty="0" smtClean="0"/>
              <a:t>P-8-80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UND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IN C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19"/>
            <a:ext cx="9144000" cy="6858000"/>
          </a:xfr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 CHOP</a:t>
            </a:r>
          </a:p>
          <a:p>
            <a:r>
              <a:rPr lang="en-US" dirty="0" smtClean="0"/>
              <a:t>P-8-81</a:t>
            </a:r>
            <a:endParaRPr lang="en-US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B C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92" y="152400"/>
            <a:ext cx="8910108" cy="6682581"/>
          </a:xfr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SIRLOIN CHOP</a:t>
            </a:r>
          </a:p>
          <a:p>
            <a:r>
              <a:rPr lang="en-US" dirty="0" smtClean="0"/>
              <a:t>P-8-83</a:t>
            </a:r>
            <a:endParaRPr lang="en-US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RLOIN C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SIRLOIN CUTLETS</a:t>
            </a:r>
          </a:p>
          <a:p>
            <a:r>
              <a:rPr lang="en-US" dirty="0" smtClean="0"/>
              <a:t>P-8-62</a:t>
            </a:r>
            <a:endParaRPr lang="en-US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RLOIN CUTL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0"/>
            <a:ext cx="8960908" cy="6720681"/>
          </a:xfr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SIRLOIN ROAST</a:t>
            </a:r>
          </a:p>
          <a:p>
            <a:r>
              <a:rPr lang="en-US" dirty="0" smtClean="0"/>
              <a:t>P-8-35</a:t>
            </a:r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RLOIN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"/>
            <a:ext cx="8884708" cy="6663531"/>
          </a:xfr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TENDERLOIN ROAST (WHOLE)</a:t>
            </a:r>
          </a:p>
          <a:p>
            <a:r>
              <a:rPr lang="en-US" dirty="0" smtClean="0"/>
              <a:t>P-8-40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STEAK (BNLS)</a:t>
            </a:r>
          </a:p>
          <a:p>
            <a:r>
              <a:rPr lang="en-US" dirty="0" smtClean="0"/>
              <a:t>B – 11 – 58  </a:t>
            </a:r>
            <a:endParaRPr 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NDERLOIN ROAST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76200"/>
            <a:ext cx="8859308" cy="6644481"/>
          </a:xfr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LOIN CHOP</a:t>
            </a:r>
          </a:p>
          <a:p>
            <a:r>
              <a:rPr lang="en-US" dirty="0" smtClean="0"/>
              <a:t>P-8-84</a:t>
            </a:r>
            <a:endParaRPr lang="en-US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LOIN C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57150"/>
            <a:ext cx="8960908" cy="6720681"/>
          </a:xfr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LOIN CHOP BNLS</a:t>
            </a:r>
          </a:p>
          <a:p>
            <a:r>
              <a:rPr lang="en-US" dirty="0" smtClean="0"/>
              <a:t>P-8-85</a:t>
            </a:r>
            <a:endParaRPr lang="en-US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LOIN CHOP BN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57150"/>
            <a:ext cx="8960908" cy="6720681"/>
          </a:xfr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LOIN DOUBLE ROAST (BNLS)</a:t>
            </a:r>
          </a:p>
          <a:p>
            <a:r>
              <a:rPr lang="en-US" dirty="0" smtClean="0"/>
              <a:t>P-8-44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LOIN DOUBLE ROAST BN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152400"/>
            <a:ext cx="8910108" cy="6682581"/>
          </a:xfr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SIDE</a:t>
            </a:r>
          </a:p>
          <a:p>
            <a:r>
              <a:rPr lang="en-US" dirty="0" smtClean="0"/>
              <a:t>P-14-22</a:t>
            </a:r>
            <a:endParaRPr lang="en-US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SH S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133350"/>
            <a:ext cx="8859308" cy="6644481"/>
          </a:xfr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SPARERIBS</a:t>
            </a:r>
          </a:p>
          <a:p>
            <a:r>
              <a:rPr lang="en-US" dirty="0" smtClean="0"/>
              <a:t>P-15-38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UND STEAK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ARERI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76200"/>
            <a:ext cx="8859308" cy="6644481"/>
          </a:xfr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PICNIC</a:t>
            </a:r>
          </a:p>
          <a:p>
            <a:r>
              <a:rPr lang="en-US" dirty="0" smtClean="0"/>
              <a:t>P-13-2</a:t>
            </a:r>
            <a:endParaRPr lang="en-US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PICN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152400"/>
            <a:ext cx="8910108" cy="6682581"/>
          </a:xfr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ROAST</a:t>
            </a:r>
          </a:p>
          <a:p>
            <a:r>
              <a:rPr lang="en-US" dirty="0" smtClean="0"/>
              <a:t>P-13-3</a:t>
            </a:r>
            <a:endParaRPr lang="en-US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57150"/>
            <a:ext cx="8884708" cy="6663531"/>
          </a:xfr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STEAK</a:t>
            </a:r>
          </a:p>
          <a:p>
            <a:r>
              <a:rPr lang="en-US" dirty="0" smtClean="0"/>
              <a:t>P-13-46</a:t>
            </a:r>
            <a:endParaRPr lang="en-US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STEAK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114300"/>
            <a:ext cx="8884708" cy="6663531"/>
          </a:xfr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BLADE, BOSTON</a:t>
            </a:r>
          </a:p>
          <a:p>
            <a:r>
              <a:rPr lang="en-US" dirty="0" smtClean="0"/>
              <a:t>P-13-7</a:t>
            </a:r>
            <a:endParaRPr lang="en-US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DE BOS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3908" cy="6625431"/>
          </a:xfr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STEAK</a:t>
            </a:r>
          </a:p>
          <a:p>
            <a:r>
              <a:rPr lang="en-US" dirty="0" smtClean="0"/>
              <a:t>P-13-48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ROAST</a:t>
            </a:r>
          </a:p>
          <a:p>
            <a:r>
              <a:rPr lang="en-US" dirty="0" smtClean="0"/>
              <a:t>B – 11 – 41 </a:t>
            </a:r>
            <a:endParaRPr lang="en-US"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LADE STEAK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133350"/>
            <a:ext cx="8859308" cy="6644481"/>
          </a:xfr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PORK HEART</a:t>
            </a:r>
          </a:p>
          <a:p>
            <a:r>
              <a:rPr lang="en-US" dirty="0" smtClean="0"/>
              <a:t>P-16-87</a:t>
            </a:r>
            <a:endParaRPr lang="en-US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ART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152400"/>
            <a:ext cx="8910108" cy="6682581"/>
          </a:xfr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PORK KIDNEY</a:t>
            </a:r>
          </a:p>
          <a:p>
            <a:r>
              <a:rPr lang="en-US" dirty="0" smtClean="0"/>
              <a:t>P-16-88</a:t>
            </a:r>
            <a:endParaRPr lang="en-US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DNEY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76200"/>
            <a:ext cx="8859308" cy="6644481"/>
          </a:xfr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PORK LIVER</a:t>
            </a:r>
          </a:p>
          <a:p>
            <a:r>
              <a:rPr lang="en-US" dirty="0" smtClean="0"/>
              <a:t>P-16-89</a:t>
            </a:r>
            <a:endParaRPr lang="en-US" dirty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VER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76200"/>
            <a:ext cx="8859308" cy="6644481"/>
          </a:xfr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PORK TONGUE</a:t>
            </a:r>
          </a:p>
          <a:p>
            <a:r>
              <a:rPr lang="en-US" dirty="0" smtClean="0"/>
              <a:t>P-16-92</a:t>
            </a:r>
            <a:endParaRPr lang="en-US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NGUE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133350"/>
            <a:ext cx="8783108" cy="6587331"/>
          </a:xfr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PORK CUBE STEAK</a:t>
            </a:r>
          </a:p>
          <a:p>
            <a:r>
              <a:rPr lang="en-US" dirty="0" smtClean="0"/>
              <a:t>P-17-95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P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BE STEAK (P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3350"/>
            <a:ext cx="8763000" cy="6572250"/>
          </a:xfr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PORK</a:t>
            </a:r>
          </a:p>
          <a:p>
            <a:r>
              <a:rPr lang="en-US" dirty="0" smtClean="0"/>
              <a:t>P-17-97</a:t>
            </a:r>
            <a:endParaRPr lang="en-US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OUND P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92" y="209550"/>
            <a:ext cx="8681508" cy="6511131"/>
          </a:xfr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HOCKS</a:t>
            </a:r>
          </a:p>
          <a:p>
            <a:r>
              <a:rPr lang="en-US" dirty="0" smtClean="0"/>
              <a:t>P-17-98</a:t>
            </a:r>
            <a:endParaRPr lang="en-US" dirty="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C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76200"/>
            <a:ext cx="8859308" cy="6644481"/>
          </a:xfr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PORK SAUSAGE</a:t>
            </a:r>
          </a:p>
          <a:p>
            <a:r>
              <a:rPr lang="en-US" dirty="0" smtClean="0"/>
              <a:t>P-17-99</a:t>
            </a:r>
            <a:endParaRPr lang="en-US"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K SAUS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152400"/>
            <a:ext cx="8833908" cy="6625431"/>
          </a:xfrm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SAUSAGE LINKS</a:t>
            </a:r>
          </a:p>
          <a:p>
            <a:r>
              <a:rPr lang="en-US" dirty="0" smtClean="0"/>
              <a:t>P-17-100</a:t>
            </a:r>
            <a:endParaRPr lang="en-US"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K SAUSAGE LIN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2" y="152400"/>
            <a:ext cx="8833908" cy="6625431"/>
          </a:xfrm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SLICE (SMOKED)</a:t>
            </a:r>
          </a:p>
          <a:p>
            <a:r>
              <a:rPr lang="en-US" dirty="0" smtClean="0"/>
              <a:t>P-5-104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ROAST, CAP OFF</a:t>
            </a:r>
          </a:p>
          <a:p>
            <a:r>
              <a:rPr lang="en-US" dirty="0" smtClean="0"/>
              <a:t>B – 11 – 42 </a:t>
            </a:r>
            <a:endParaRPr lang="en-US"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NTER SLICE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08" y="34130"/>
            <a:ext cx="8895292" cy="6671469"/>
          </a:xfrm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HAM WHOLE SMOKED</a:t>
            </a:r>
          </a:p>
          <a:p>
            <a:r>
              <a:rPr lang="en-US" dirty="0" smtClean="0"/>
              <a:t>P-5-106</a:t>
            </a:r>
            <a:endParaRPr lang="en-US" dirty="0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M WHOLE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92" y="152400"/>
            <a:ext cx="8757708" cy="6568281"/>
          </a:xfrm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RUMP PORTION SMOKED</a:t>
            </a:r>
          </a:p>
          <a:p>
            <a:r>
              <a:rPr lang="en-US" dirty="0" smtClean="0"/>
              <a:t>P-5-112</a:t>
            </a:r>
            <a:endParaRPr lang="en-US" dirty="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MP PORTION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40" y="164592"/>
            <a:ext cx="8876560" cy="6479889"/>
          </a:xfrm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SHANK PORTION SMOKED</a:t>
            </a:r>
          </a:p>
          <a:p>
            <a:r>
              <a:rPr lang="en-US" dirty="0" smtClean="0"/>
              <a:t>P-5-113</a:t>
            </a:r>
            <a:endParaRPr lang="en-US" dirty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NK PORTION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92" y="152400"/>
            <a:ext cx="8833908" cy="6625431"/>
          </a:xfr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JOWL SMOKED</a:t>
            </a:r>
          </a:p>
          <a:p>
            <a:r>
              <a:rPr lang="en-US" dirty="0" smtClean="0"/>
              <a:t>P-6-107</a:t>
            </a:r>
            <a:endParaRPr lang="en-US" dirty="0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WL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57150"/>
            <a:ext cx="8960908" cy="6720681"/>
          </a:xfrm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RIBS SMOKED</a:t>
            </a:r>
          </a:p>
          <a:p>
            <a:r>
              <a:rPr lang="en-US" dirty="0" smtClean="0"/>
              <a:t>P-8-101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TTOM ROUND ROAST BN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114299"/>
            <a:ext cx="8960908" cy="672068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P ROAST, CAP O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 RIBS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657181"/>
          </a:xfrm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CANADIAN BACON SMOKED</a:t>
            </a:r>
          </a:p>
          <a:p>
            <a:r>
              <a:rPr lang="en-US" dirty="0" smtClean="0"/>
              <a:t>P-8-103</a:t>
            </a:r>
            <a:endParaRPr lang="en-US" dirty="0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NADIAN BACON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3908" cy="6625431"/>
          </a:xfrm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 CHOP SMOKED</a:t>
            </a:r>
          </a:p>
          <a:p>
            <a:r>
              <a:rPr lang="en-US" dirty="0" smtClean="0"/>
              <a:t>P-8-111</a:t>
            </a:r>
            <a:endParaRPr lang="en-US" dirty="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B CHOP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92" y="152400"/>
            <a:ext cx="8910108" cy="6682581"/>
          </a:xfrm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LOIN CHOP</a:t>
            </a:r>
          </a:p>
          <a:p>
            <a:r>
              <a:rPr lang="en-US" dirty="0" smtClean="0"/>
              <a:t>P-8-109</a:t>
            </a:r>
            <a:endParaRPr lang="en-US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IN CHOP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3350"/>
            <a:ext cx="8859308" cy="6644481"/>
          </a:xfrm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PICNIC WHOLE SMOKED</a:t>
            </a:r>
          </a:p>
          <a:p>
            <a:r>
              <a:rPr lang="en-US" dirty="0" smtClean="0"/>
              <a:t>P-13-110</a:t>
            </a:r>
            <a:endParaRPr lang="en-US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NIC WHOLE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SLAB BACON SMOKED</a:t>
            </a:r>
          </a:p>
          <a:p>
            <a:r>
              <a:rPr lang="en-US" dirty="0" smtClean="0"/>
              <a:t>P-14-114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STEAK</a:t>
            </a:r>
          </a:p>
          <a:p>
            <a:r>
              <a:rPr lang="en-US" dirty="0" smtClean="0"/>
              <a:t>B – 11 – 68 </a:t>
            </a:r>
            <a:endParaRPr lang="en-US" dirty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B BACON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431"/>
            <a:ext cx="8839200" cy="6629400"/>
          </a:xfrm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SLICED BACON SMOKED</a:t>
            </a:r>
          </a:p>
          <a:p>
            <a:r>
              <a:rPr lang="en-US" dirty="0" smtClean="0"/>
              <a:t>P-14-115</a:t>
            </a:r>
            <a:endParaRPr lang="en-US" dirty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CED BACON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431"/>
            <a:ext cx="8839200" cy="6629400"/>
          </a:xfrm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SPARERIBS SMOKED</a:t>
            </a:r>
          </a:p>
          <a:p>
            <a:r>
              <a:rPr lang="en-US" dirty="0" smtClean="0"/>
              <a:t>P-15-116</a:t>
            </a:r>
            <a:endParaRPr lang="en-US" dirty="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ARERIBS SMOK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957072" cy="6657181"/>
          </a:xfrm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BREAST </a:t>
            </a:r>
          </a:p>
          <a:p>
            <a:r>
              <a:rPr lang="en-US" dirty="0" smtClean="0"/>
              <a:t>L-1-10</a:t>
            </a:r>
            <a:endParaRPr lang="en-US" dirty="0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E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92" y="152400"/>
            <a:ext cx="8910108" cy="6682581"/>
          </a:xfrm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RIBLETS</a:t>
            </a:r>
          </a:p>
          <a:p>
            <a:r>
              <a:rPr lang="en-US" dirty="0" smtClean="0"/>
              <a:t>L-1-29</a:t>
            </a:r>
            <a:endParaRPr lang="en-US" dirty="0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BL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431"/>
            <a:ext cx="8839200" cy="6629400"/>
          </a:xfrm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STYLE ROAST</a:t>
            </a:r>
          </a:p>
          <a:p>
            <a:r>
              <a:rPr lang="en-US" dirty="0" smtClean="0"/>
              <a:t>L-1-10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P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ERICAN STYLE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92" y="152400"/>
            <a:ext cx="8833908" cy="6625431"/>
          </a:xfrm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SLICE LAMB</a:t>
            </a:r>
          </a:p>
          <a:p>
            <a:r>
              <a:rPr lang="en-US" dirty="0" smtClean="0"/>
              <a:t>L-7-50</a:t>
            </a:r>
            <a:endParaRPr lang="en-US" dirty="0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NTER SLICE (L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FRENCHED STYLE ROAST</a:t>
            </a:r>
          </a:p>
          <a:p>
            <a:r>
              <a:rPr lang="en-US" dirty="0" smtClean="0"/>
              <a:t>L-7-21</a:t>
            </a:r>
            <a:endParaRPr lang="en-US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NCH STYLED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200"/>
            <a:ext cx="8859308" cy="6644481"/>
          </a:xfrm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SIRLOIN CHOP</a:t>
            </a:r>
          </a:p>
          <a:p>
            <a:r>
              <a:rPr lang="en-US" dirty="0" smtClean="0"/>
              <a:t>L-7-83</a:t>
            </a:r>
            <a:endParaRPr lang="en-US" dirty="0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RLOIN CHOP (L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431"/>
            <a:ext cx="8839200" cy="6629400"/>
          </a:xfrm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SIRLOIN HALF</a:t>
            </a:r>
          </a:p>
          <a:p>
            <a:r>
              <a:rPr lang="en-US" dirty="0" smtClean="0"/>
              <a:t>L-7-36</a:t>
            </a:r>
            <a:endParaRPr lang="en-US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SIRLOIN HAL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89600" cy="4267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IRLOIN HALF (C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67200" y="3200400"/>
            <a:ext cx="4876801" cy="3657601"/>
          </a:xfrm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SHANK PORTION</a:t>
            </a:r>
          </a:p>
          <a:p>
            <a:r>
              <a:rPr lang="en-US" dirty="0" smtClean="0"/>
              <a:t>L-7-32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STEAK, CAP OFF</a:t>
            </a:r>
          </a:p>
          <a:p>
            <a:r>
              <a:rPr lang="en-US" dirty="0" smtClean="0"/>
              <a:t>B – 11 – 69 </a:t>
            </a:r>
            <a:endParaRPr lang="en-US" dirty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NK PORTION (L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CHOP</a:t>
            </a:r>
          </a:p>
          <a:p>
            <a:r>
              <a:rPr lang="en-US" dirty="0" smtClean="0"/>
              <a:t>L-8-79</a:t>
            </a:r>
            <a:endParaRPr lang="en-US" dirty="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UBLE C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1281"/>
            <a:ext cx="8839200" cy="6629400"/>
          </a:xfrm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LOIN ROAST</a:t>
            </a:r>
          </a:p>
          <a:p>
            <a:r>
              <a:rPr lang="en-US" dirty="0" smtClean="0"/>
              <a:t>L-8-25</a:t>
            </a:r>
            <a:endParaRPr lang="en-US" dirty="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IN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"/>
            <a:ext cx="8783108" cy="6587331"/>
          </a:xfrm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LOIN CHOP</a:t>
            </a:r>
          </a:p>
          <a:p>
            <a:r>
              <a:rPr lang="en-US" dirty="0" smtClean="0"/>
              <a:t>L-8-80</a:t>
            </a:r>
            <a:endParaRPr lang="en-US" dirty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IN CHOP (L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 CHOP</a:t>
            </a:r>
          </a:p>
          <a:p>
            <a:r>
              <a:rPr lang="en-US" dirty="0" smtClean="0"/>
              <a:t>L-10-81</a:t>
            </a:r>
            <a:endParaRPr lang="en-US" dirty="0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B CHOP (L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92" y="152400"/>
            <a:ext cx="8833908" cy="6625431"/>
          </a:xfrm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 ROAST</a:t>
            </a:r>
          </a:p>
          <a:p>
            <a:r>
              <a:rPr lang="en-US" dirty="0" smtClean="0"/>
              <a:t>L-10-28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P STEAK, CAP O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B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431"/>
            <a:ext cx="8839200" cy="6629400"/>
          </a:xfrm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CHOP</a:t>
            </a:r>
          </a:p>
          <a:p>
            <a:r>
              <a:rPr lang="en-US" dirty="0" smtClean="0"/>
              <a:t>L-13-75</a:t>
            </a:r>
            <a:endParaRPr lang="en-US" dirty="0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C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1281"/>
            <a:ext cx="8839200" cy="6629400"/>
          </a:xfrm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CHOP</a:t>
            </a:r>
          </a:p>
          <a:p>
            <a:r>
              <a:rPr lang="en-US" dirty="0" smtClean="0"/>
              <a:t>L-13-76</a:t>
            </a:r>
            <a:endParaRPr lang="en-US" dirty="0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DE CHOP (L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NECK SLICE</a:t>
            </a:r>
          </a:p>
          <a:p>
            <a:r>
              <a:rPr lang="en-US" dirty="0" smtClean="0"/>
              <a:t>L-13-55</a:t>
            </a:r>
            <a:endParaRPr lang="en-US" dirty="0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CK SL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200"/>
            <a:ext cx="8859308" cy="6644481"/>
          </a:xfrm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SHOULDER BNLS</a:t>
            </a:r>
          </a:p>
          <a:p>
            <a:r>
              <a:rPr lang="en-US" dirty="0" smtClean="0"/>
              <a:t>L-13-34</a:t>
            </a:r>
            <a:endParaRPr lang="en-US" dirty="0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OULDER BN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431"/>
            <a:ext cx="8839200" cy="6629400"/>
          </a:xfrm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CUT WHOLE</a:t>
            </a:r>
          </a:p>
          <a:p>
            <a:r>
              <a:rPr lang="en-US" dirty="0" smtClean="0"/>
              <a:t>L-13-39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ROUND ROAST</a:t>
            </a:r>
          </a:p>
          <a:p>
            <a:r>
              <a:rPr lang="en-US" dirty="0" smtClean="0"/>
              <a:t>B – 11 – 45 </a:t>
            </a:r>
            <a:endParaRPr lang="en-US" dirty="0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QUARE CUT WHO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1281"/>
            <a:ext cx="8839200" cy="6629400"/>
          </a:xfrm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 HEART</a:t>
            </a:r>
          </a:p>
          <a:p>
            <a:r>
              <a:rPr lang="en-US" dirty="0" smtClean="0"/>
              <a:t>L-16-87</a:t>
            </a:r>
            <a:endParaRPr lang="en-US" dirty="0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MB HE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92" y="152400"/>
            <a:ext cx="8833908" cy="6625431"/>
          </a:xfrm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 KIDNEY </a:t>
            </a:r>
          </a:p>
          <a:p>
            <a:r>
              <a:rPr lang="en-US" dirty="0" smtClean="0"/>
              <a:t>L-16-88</a:t>
            </a:r>
            <a:endParaRPr lang="en-US" dirty="0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MB KIDN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 LIVER</a:t>
            </a:r>
          </a:p>
          <a:p>
            <a:r>
              <a:rPr lang="en-US" dirty="0" smtClean="0"/>
              <a:t>L-16-89</a:t>
            </a:r>
            <a:endParaRPr lang="en-US" dirty="0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MB LI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200"/>
            <a:ext cx="8859308" cy="6644481"/>
          </a:xfrm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 TONGUE</a:t>
            </a:r>
          </a:p>
          <a:p>
            <a:r>
              <a:rPr lang="en-US" dirty="0" smtClean="0"/>
              <a:t>L-16-92</a:t>
            </a:r>
            <a:endParaRPr lang="en-US" dirty="0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MB TONG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ROUND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ROUND STEAK</a:t>
            </a:r>
          </a:p>
          <a:p>
            <a:r>
              <a:rPr lang="en-US" dirty="0" smtClean="0"/>
              <a:t>B – 11 – 73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ROUND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PORTERHOUSE STEAK</a:t>
            </a:r>
          </a:p>
          <a:p>
            <a:r>
              <a:rPr lang="en-US" dirty="0" smtClean="0"/>
              <a:t>B – 8 – 56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ROUND RUMP ROAST</a:t>
            </a:r>
          </a:p>
          <a:p>
            <a:r>
              <a:rPr lang="en-US" dirty="0" smtClean="0"/>
              <a:t>B – 11 - 9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ORTERHOUSE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SIRLOIN STEAK</a:t>
            </a:r>
          </a:p>
          <a:p>
            <a:r>
              <a:rPr lang="en-US" dirty="0" smtClean="0"/>
              <a:t>B – 8 – 60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RLOIN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SIRLOIN STEAK(BNLS)</a:t>
            </a:r>
          </a:p>
          <a:p>
            <a:r>
              <a:rPr lang="en-US" dirty="0" smtClean="0"/>
              <a:t>B – 8 – 61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RLOIN STEAK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T-BONE STEAK</a:t>
            </a:r>
          </a:p>
          <a:p>
            <a:r>
              <a:rPr lang="en-US" dirty="0" smtClean="0"/>
              <a:t>B – 8 – 66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-BONE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TENDELOIN ROAST(WHOLE)</a:t>
            </a:r>
          </a:p>
          <a:p>
            <a:r>
              <a:rPr lang="en-US" dirty="0" smtClean="0"/>
              <a:t>B – 8 – 40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NDERLOIN ROAST(WHOLE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TENDERLOIN STEAK</a:t>
            </a:r>
          </a:p>
          <a:p>
            <a:r>
              <a:rPr lang="en-US" dirty="0" smtClean="0"/>
              <a:t>B – 8 – 67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TTOM ROUND RUMP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57149"/>
            <a:ext cx="8960908" cy="6720681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NDERLOIN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LOIN STEAK</a:t>
            </a:r>
          </a:p>
          <a:p>
            <a:r>
              <a:rPr lang="en-US" dirty="0" smtClean="0"/>
              <a:t>B – 8 – 71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LOIN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LOIN STEAK(BNLS)</a:t>
            </a:r>
          </a:p>
          <a:p>
            <a:r>
              <a:rPr lang="en-US" dirty="0" smtClean="0"/>
              <a:t>B – 8 – 72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LOIN STEAK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SIRLOIN STEAK(BNLS)</a:t>
            </a:r>
          </a:p>
          <a:p>
            <a:r>
              <a:rPr lang="en-US" dirty="0" smtClean="0"/>
              <a:t>B – 8 – 74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SIRLOIN STEAK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FLANK STEAK</a:t>
            </a:r>
          </a:p>
          <a:p>
            <a:r>
              <a:rPr lang="en-US" dirty="0" smtClean="0"/>
              <a:t>B – 4 – 53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ANK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981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ROAST</a:t>
            </a:r>
          </a:p>
          <a:p>
            <a:r>
              <a:rPr lang="en-US" dirty="0" smtClean="0"/>
              <a:t>B – 10 – 18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ROUND STEAK</a:t>
            </a:r>
          </a:p>
          <a:p>
            <a:r>
              <a:rPr lang="en-US" dirty="0" smtClean="0"/>
              <a:t>B – 11 – 49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STEAK</a:t>
            </a:r>
          </a:p>
          <a:p>
            <a:r>
              <a:rPr lang="en-US" dirty="0" smtClean="0"/>
              <a:t>B – 10 – 51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ROAST, LARGE END(BACK VIEW)</a:t>
            </a:r>
          </a:p>
          <a:p>
            <a:r>
              <a:rPr lang="en-US" dirty="0" smtClean="0"/>
              <a:t>B – 10 – 24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AST,LARGE END(BACK VIEW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ROAST, SMALL END</a:t>
            </a:r>
          </a:p>
          <a:p>
            <a:r>
              <a:rPr lang="en-US" dirty="0" smtClean="0"/>
              <a:t>B – 10 – 37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AST, SMALL E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END STEAK</a:t>
            </a:r>
          </a:p>
          <a:p>
            <a:r>
              <a:rPr lang="en-US" dirty="0" smtClean="0"/>
              <a:t>B – 10 – 64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MALL END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POT ROAST</a:t>
            </a:r>
          </a:p>
          <a:p>
            <a:r>
              <a:rPr lang="en-US" dirty="0" smtClean="0"/>
              <a:t>B – 3 – 3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TTOM ROUND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2" y="57149"/>
            <a:ext cx="8960908" cy="6720681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POT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POT ROAST(BNLS)</a:t>
            </a:r>
          </a:p>
          <a:p>
            <a:r>
              <a:rPr lang="en-US" dirty="0" smtClean="0"/>
              <a:t>B – 3 – 4 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POT ROAST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STEAK</a:t>
            </a:r>
          </a:p>
          <a:p>
            <a:r>
              <a:rPr lang="en-US" dirty="0" smtClean="0"/>
              <a:t>B – 3 – 46 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STEAK(BNLS)</a:t>
            </a:r>
          </a:p>
          <a:p>
            <a:r>
              <a:rPr lang="en-US" dirty="0" smtClean="0"/>
              <a:t>B – 3 – 47 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 STEAK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ROAST</a:t>
            </a:r>
          </a:p>
          <a:p>
            <a:r>
              <a:rPr lang="en-US" dirty="0" smtClean="0"/>
              <a:t>B – 3 – 6 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DE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STEAK</a:t>
            </a:r>
          </a:p>
          <a:p>
            <a:r>
              <a:rPr lang="en-US" dirty="0" smtClean="0"/>
              <a:t>B – 3 – 48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ROUND ROAST</a:t>
            </a:r>
            <a:endParaRPr lang="en-US" dirty="0"/>
          </a:p>
          <a:p>
            <a:r>
              <a:rPr lang="en-US" dirty="0" smtClean="0"/>
              <a:t>B- 11- 19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DE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CHUCK EYE ROAST(BNLS)</a:t>
            </a:r>
          </a:p>
          <a:p>
            <a:r>
              <a:rPr lang="en-US" dirty="0" smtClean="0"/>
              <a:t>B – 3 – 14 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UCK EYE ROAST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MOCK TENDER STEAK</a:t>
            </a:r>
          </a:p>
          <a:p>
            <a:r>
              <a:rPr lang="en-US" dirty="0" smtClean="0"/>
              <a:t>B – 3 – 54 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CK TENTER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MOCK TENDER ROAST</a:t>
            </a:r>
          </a:p>
          <a:p>
            <a:r>
              <a:rPr lang="en-US" dirty="0" smtClean="0"/>
              <a:t>B-3-26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CK TENDER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(7) BONE STEAK</a:t>
            </a:r>
          </a:p>
          <a:p>
            <a:r>
              <a:rPr lang="en-US" dirty="0" smtClean="0"/>
              <a:t>B-3-59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VEN BONE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2" y="152400"/>
            <a:ext cx="8833908" cy="6625431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(7) BONE ROAST</a:t>
            </a:r>
          </a:p>
          <a:p>
            <a:r>
              <a:rPr lang="en-US" dirty="0" smtClean="0"/>
              <a:t>B-3-31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 ROUND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8" y="85725"/>
            <a:ext cx="9029700" cy="6772275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VEN BONE RO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4908" cy="6834981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BLADE STEAK (BNLS)</a:t>
            </a:r>
          </a:p>
          <a:p>
            <a:r>
              <a:rPr lang="en-US" dirty="0" smtClean="0"/>
              <a:t>B-3-70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P BLADE ST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18"/>
            <a:ext cx="9144000" cy="6858000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RIBS</a:t>
            </a:r>
          </a:p>
          <a:p>
            <a:r>
              <a:rPr lang="en-US" dirty="0" smtClean="0"/>
              <a:t>B-9-33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ORT RI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3181"/>
            <a:ext cx="9214908" cy="6911181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SHIRT STEAK (BNLS)</a:t>
            </a:r>
          </a:p>
          <a:p>
            <a:r>
              <a:rPr lang="en-US" dirty="0" smtClean="0"/>
              <a:t>B-9-63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IRT STEAK 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131"/>
            <a:ext cx="9144000" cy="68580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BRISKET (WHOLE, BNLS)</a:t>
            </a:r>
          </a:p>
          <a:p>
            <a:r>
              <a:rPr lang="en-US" dirty="0" smtClean="0"/>
              <a:t>B-2-11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ISKET (WHOLE, 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BRISKET, CORNED</a:t>
            </a:r>
          </a:p>
          <a:p>
            <a:r>
              <a:rPr lang="en-US" dirty="0" smtClean="0"/>
              <a:t>B-2-102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ROUND STEAK</a:t>
            </a:r>
          </a:p>
          <a:p>
            <a:r>
              <a:rPr lang="en-US" dirty="0" smtClean="0"/>
              <a:t>B – 11- 52 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ISKET, CORN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08" y="0"/>
            <a:ext cx="9189508" cy="6892131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HALF (BNLS)</a:t>
            </a:r>
          </a:p>
          <a:p>
            <a:r>
              <a:rPr lang="en-US" dirty="0" smtClean="0"/>
              <a:t>B-2-20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AT HALF 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HALF (BNLS)</a:t>
            </a:r>
          </a:p>
          <a:p>
            <a:r>
              <a:rPr lang="en-US" dirty="0" smtClean="0"/>
              <a:t>B-2-27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INT HALF 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CUTS</a:t>
            </a:r>
          </a:p>
          <a:p>
            <a:r>
              <a:rPr lang="en-US" dirty="0" smtClean="0"/>
              <a:t>B-12-16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SS CU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CUTS (BNLS)</a:t>
            </a:r>
          </a:p>
          <a:p>
            <a:r>
              <a:rPr lang="en-US" dirty="0" smtClean="0"/>
              <a:t>B-12-17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SS CUTS (BNL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</a:t>
            </a:r>
          </a:p>
          <a:p>
            <a:r>
              <a:rPr lang="en-US" dirty="0" smtClean="0"/>
              <a:t>B-16-87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627</Words>
  <Application>Microsoft Office PowerPoint</Application>
  <PresentationFormat>On-screen Show (4:3)</PresentationFormat>
  <Paragraphs>258</Paragraphs>
  <Slides>258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258</vt:i4>
      </vt:variant>
    </vt:vector>
  </HeadingPairs>
  <TitlesOfParts>
    <vt:vector size="2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</vt:vector>
  </TitlesOfParts>
  <Company>Waxahachie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jmullican</dc:creator>
  <cp:lastModifiedBy>jmullican</cp:lastModifiedBy>
  <cp:revision>34</cp:revision>
  <dcterms:created xsi:type="dcterms:W3CDTF">2012-02-28T13:44:54Z</dcterms:created>
  <dcterms:modified xsi:type="dcterms:W3CDTF">2012-02-29T20:01:30Z</dcterms:modified>
</cp:coreProperties>
</file>