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ADD0-23AE-4A13-B948-563CF272F076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53BE-5CD4-4F4F-B09F-227FA3E32B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ADD0-23AE-4A13-B948-563CF272F076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53BE-5CD4-4F4F-B09F-227FA3E32B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ADD0-23AE-4A13-B948-563CF272F076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53BE-5CD4-4F4F-B09F-227FA3E32B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ADD0-23AE-4A13-B948-563CF272F076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53BE-5CD4-4F4F-B09F-227FA3E32B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ADD0-23AE-4A13-B948-563CF272F076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53BE-5CD4-4F4F-B09F-227FA3E32B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ADD0-23AE-4A13-B948-563CF272F076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53BE-5CD4-4F4F-B09F-227FA3E32B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ADD0-23AE-4A13-B948-563CF272F076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53BE-5CD4-4F4F-B09F-227FA3E32B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ADD0-23AE-4A13-B948-563CF272F076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53BE-5CD4-4F4F-B09F-227FA3E32B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ADD0-23AE-4A13-B948-563CF272F076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53BE-5CD4-4F4F-B09F-227FA3E32B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ADD0-23AE-4A13-B948-563CF272F076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53BE-5CD4-4F4F-B09F-227FA3E32B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ADD0-23AE-4A13-B948-563CF272F076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53BE-5CD4-4F4F-B09F-227FA3E32B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8ADD0-23AE-4A13-B948-563CF272F076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53BE-5CD4-4F4F-B09F-227FA3E32B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Plant Quiz 11-20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Perennial </a:t>
            </a:r>
            <a:r>
              <a:rPr lang="en-US" dirty="0" err="1" smtClean="0"/>
              <a:t>threeawn</a:t>
            </a:r>
            <a:endParaRPr lang="en-US" dirty="0"/>
          </a:p>
        </p:txBody>
      </p:sp>
      <p:pic>
        <p:nvPicPr>
          <p:cNvPr id="22530" name="Picture 2" descr="http://t2.gstatic.com/images?q=tbn:ANd9GcRaIztl7nsP30rmEMj9dFZGao5-sBkFK-JrVuBbXX0YeNLwwuXl_g:www.bamertseed.com/images/grass/Perennial-Threeawn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057400"/>
            <a:ext cx="3200400" cy="4105565"/>
          </a:xfrm>
          <a:prstGeom prst="rect">
            <a:avLst/>
          </a:prstGeom>
          <a:noFill/>
        </p:spPr>
      </p:pic>
      <p:pic>
        <p:nvPicPr>
          <p:cNvPr id="22532" name="Picture 4" descr="http://t2.gstatic.com/images?q=tbn:ANd9GcTOJdnDQzLRLj6hrxxFMnQfzYpjhoZ9fSAZoJ9UFbEGmufnPwaDDQ:www.catnapin.com/WildFlowers/Grass/Purple%2520Threeawn,%2520Aristida%2520purpurea%2520(2)_smal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752600"/>
            <a:ext cx="2771775" cy="1647825"/>
          </a:xfrm>
          <a:prstGeom prst="rect">
            <a:avLst/>
          </a:prstGeom>
          <a:noFill/>
        </p:spPr>
      </p:pic>
      <p:pic>
        <p:nvPicPr>
          <p:cNvPr id="22534" name="Picture 6" descr="http://t2.gstatic.com/images?q=tbn:ANd9GcS-F4a2zDHyyl_5otX9n-MjQM4MdEq-vciEsqeneiKqCd-AAp5B:www.wildflower.org/image_archive/320x240/NSI/NSI_IMG0002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4191000"/>
            <a:ext cx="24384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Purpletop</a:t>
            </a:r>
            <a:endParaRPr lang="en-US" dirty="0"/>
          </a:p>
        </p:txBody>
      </p:sp>
      <p:pic>
        <p:nvPicPr>
          <p:cNvPr id="23554" name="Picture 2" descr="http://t1.gstatic.com/images?q=tbn:ANd9GcT65t02Jr1NIOKad1Z8Fva1p5AS6uGX5Hbb9e3wHLFGIcwYJOAk:www.wildflower.org/image_archive/320x240/PCD0002/PCD0002_IMG0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667000"/>
            <a:ext cx="2946400" cy="2209800"/>
          </a:xfrm>
          <a:prstGeom prst="rect">
            <a:avLst/>
          </a:prstGeom>
          <a:noFill/>
        </p:spPr>
      </p:pic>
      <p:pic>
        <p:nvPicPr>
          <p:cNvPr id="23556" name="Picture 4" descr="http://t3.gstatic.com/images?q=tbn:ANd9GcSMKh2sAvwJzddAgQ9HjfP5ka9ruHC5qmKbjAIyLsZ3BOOz17q2Yg:www.illinoiswildflowers.info/grasses/photos/purpletop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905000"/>
            <a:ext cx="1847850" cy="2466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</a:t>
            </a:r>
            <a:r>
              <a:rPr lang="en-US" dirty="0" err="1" smtClean="0"/>
              <a:t>Grama</a:t>
            </a:r>
            <a:endParaRPr lang="en-US" dirty="0"/>
          </a:p>
        </p:txBody>
      </p:sp>
      <p:pic>
        <p:nvPicPr>
          <p:cNvPr id="24578" name="Picture 2" descr="http://t2.gstatic.com/images?q=tbn:ANd9GcQWoiBbNeSMtwUKEdXTc8JQqqp_8D0-IHmQPoGaGb1LyYy0vvS6NA:soilcropandmore.info/crops/Grasses/Red_grama/RedGramaWe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371600"/>
            <a:ext cx="2558928" cy="3505200"/>
          </a:xfrm>
          <a:prstGeom prst="rect">
            <a:avLst/>
          </a:prstGeom>
          <a:noFill/>
        </p:spPr>
      </p:pic>
      <p:pic>
        <p:nvPicPr>
          <p:cNvPr id="24580" name="Picture 4" descr="http://t2.gstatic.com/images?q=tbn:ANd9GcQ2_BzXW8DfGopaYVxGUt55zrvK_w6Ifj6Ni8FmNZ57v4UdVu8VtQ:www.wildflower.org/image_archive/320x240/SS500/SS500_IMG029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981200"/>
            <a:ext cx="2133600" cy="284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</a:t>
            </a:r>
            <a:r>
              <a:rPr lang="en-US" dirty="0" err="1" smtClean="0"/>
              <a:t>witchgrass</a:t>
            </a:r>
            <a:endParaRPr lang="en-US" dirty="0"/>
          </a:p>
        </p:txBody>
      </p:sp>
      <p:pic>
        <p:nvPicPr>
          <p:cNvPr id="1026" name="Picture 2" descr="Fall witchgrass_247_fall witchgr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133600"/>
            <a:ext cx="2971800" cy="2971800"/>
          </a:xfrm>
          <a:prstGeom prst="rect">
            <a:avLst/>
          </a:prstGeom>
          <a:noFill/>
        </p:spPr>
      </p:pic>
      <p:pic>
        <p:nvPicPr>
          <p:cNvPr id="1028" name="Picture 4" descr="http://t0.gstatic.com/images?q=tbn:ANd9GcRTmIL58n583arLbbRPX7XOjCzUdfEZIBC2d2jabTEve8wWwXgf:riverrefugeseed.com/images/products/witchgras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1905000"/>
            <a:ext cx="3047998" cy="2286000"/>
          </a:xfrm>
          <a:prstGeom prst="rect">
            <a:avLst/>
          </a:prstGeom>
          <a:noFill/>
        </p:spPr>
      </p:pic>
      <p:pic>
        <p:nvPicPr>
          <p:cNvPr id="1030" name="Picture 6" descr="http://t3.gstatic.com/images?q=tbn:ANd9GcQz_K46ogRp61i8IwyTXnZxCkwOr34CJuyiuqhBChMwzGIG_YBljg:extension.missouri.edu/explore/images/ipm1007witchgrass0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4191000"/>
            <a:ext cx="1905000" cy="2400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Hairy </a:t>
            </a:r>
            <a:r>
              <a:rPr lang="en-US" dirty="0" err="1" smtClean="0"/>
              <a:t>grama</a:t>
            </a:r>
            <a:endParaRPr lang="en-US" dirty="0"/>
          </a:p>
        </p:txBody>
      </p:sp>
      <p:pic>
        <p:nvPicPr>
          <p:cNvPr id="6146" name="Picture 2" descr="http://t3.gstatic.com/images?q=tbn:ANd9GcTkaCRfN7A6HAaEMTyTWwSIrmDfD9V5rR4z2UcOE68wTVPWjOge:classconnection.s3.amazonaws.com/245/flashcards/1701245/jpg/hairy_grama13478509212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133600"/>
            <a:ext cx="3251078" cy="2819400"/>
          </a:xfrm>
          <a:prstGeom prst="rect">
            <a:avLst/>
          </a:prstGeom>
          <a:noFill/>
        </p:spPr>
      </p:pic>
      <p:pic>
        <p:nvPicPr>
          <p:cNvPr id="6148" name="Picture 4" descr="http://t2.gstatic.com/images?q=tbn:ANd9GcS0OaIgnoF24iQ589ZVmz3nqL8RohbHIzO-MKUZ-S3KZItsSyn9Up9TLuE:aces.nmsu.edu/pubs/_circulars/CR-374/images/Hairy%2520grama_opt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057400"/>
            <a:ext cx="1600200" cy="3670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Hairy </a:t>
            </a:r>
            <a:r>
              <a:rPr lang="en-US" dirty="0" err="1" smtClean="0"/>
              <a:t>Tridens</a:t>
            </a:r>
            <a:endParaRPr lang="en-US" dirty="0"/>
          </a:p>
        </p:txBody>
      </p:sp>
      <p:pic>
        <p:nvPicPr>
          <p:cNvPr id="7170" name="Picture 2" descr="http://t2.gstatic.com/images?q=tbn:ANd9GcS-_eS-mnLz-OzGfknkc_mrLuQAi-oPxzfmY3zd8iD1RUpImMMygabhrN8n:spuds.agron.ksu.edu/ksgrasskey/images/Tridenspilosu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752600"/>
            <a:ext cx="1010761" cy="2590800"/>
          </a:xfrm>
          <a:prstGeom prst="rect">
            <a:avLst/>
          </a:prstGeom>
          <a:noFill/>
        </p:spPr>
      </p:pic>
      <p:pic>
        <p:nvPicPr>
          <p:cNvPr id="7172" name="Picture 4" descr="http://www.kswildflower.org/mediumPhotos/hairytridens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1524000"/>
            <a:ext cx="1971675" cy="3000376"/>
          </a:xfrm>
          <a:prstGeom prst="rect">
            <a:avLst/>
          </a:prstGeom>
          <a:noFill/>
        </p:spPr>
      </p:pic>
      <p:pic>
        <p:nvPicPr>
          <p:cNvPr id="7174" name="Picture 6" descr="http://www.catnapin.com/WildFlowers/Grass/Hairy%20Woollygrass,%20Erioneuron%20pilosum%20%281%29_smal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447800"/>
            <a:ext cx="3571875" cy="2381250"/>
          </a:xfrm>
          <a:prstGeom prst="rect">
            <a:avLst/>
          </a:prstGeom>
          <a:noFill/>
        </p:spPr>
      </p:pic>
      <p:pic>
        <p:nvPicPr>
          <p:cNvPr id="7176" name="Picture 8" descr="http://www.catnapin.com/WildFlowers/Grass/Hairy%20Woollygrass,%20Erioneuron%20pilosum%20%285%29_small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4038600"/>
            <a:ext cx="1114425" cy="2381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Indian grass</a:t>
            </a:r>
            <a:endParaRPr lang="en-US" dirty="0"/>
          </a:p>
        </p:txBody>
      </p:sp>
      <p:pic>
        <p:nvPicPr>
          <p:cNvPr id="8194" name="Picture 2" descr="Photo of Sorghastrum nutans (L.) Nas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828800"/>
            <a:ext cx="2095500" cy="3143250"/>
          </a:xfrm>
          <a:prstGeom prst="rect">
            <a:avLst/>
          </a:prstGeom>
          <a:noFill/>
        </p:spPr>
      </p:pic>
      <p:pic>
        <p:nvPicPr>
          <p:cNvPr id="8196" name="Picture 4" descr="http://www.illinoiswildflowers.info/grasses/photos/ind_grass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990600"/>
            <a:ext cx="3000375" cy="5334001"/>
          </a:xfrm>
          <a:prstGeom prst="rect">
            <a:avLst/>
          </a:prstGeom>
          <a:noFill/>
        </p:spPr>
      </p:pic>
      <p:pic>
        <p:nvPicPr>
          <p:cNvPr id="8198" name="Picture 6" descr="http://www.livingcropmuseum.info/CropDetail/Indiangrass/Indiangrass_%20leaf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828800" y="-14478000"/>
            <a:ext cx="5001504" cy="4480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Johnson grass</a:t>
            </a:r>
            <a:endParaRPr lang="en-US" dirty="0"/>
          </a:p>
        </p:txBody>
      </p:sp>
      <p:pic>
        <p:nvPicPr>
          <p:cNvPr id="18434" name="Picture 2" descr="http://t0.gstatic.com/images?q=tbn:ANd9GcSp5X_IX2_XIiaFTSm5gTo-AM4W34-ZwhbbXrSF_MjsdNGlXjRQ:upload.wikimedia.org/wikipedia/commons/thumb/a/a9/Starr_030612-8001_Sorghum_halepense.jpg/220px-Starr_030612-8001_Sorghum_halepen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133600"/>
            <a:ext cx="1666875" cy="2752725"/>
          </a:xfrm>
          <a:prstGeom prst="rect">
            <a:avLst/>
          </a:prstGeom>
          <a:noFill/>
        </p:spPr>
      </p:pic>
      <p:pic>
        <p:nvPicPr>
          <p:cNvPr id="18436" name="Picture 4" descr="http://t3.gstatic.com/images?q=tbn:ANd9GcRyax4ysMXxsjwhzv8FmtRNY2PBD_6PT-inadYEpbQb7TpPLpxoDg:images.harc.edu/Sites/GalvBayInvasives/Species/Photos/SOHA_112038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1524000"/>
            <a:ext cx="3200400" cy="4809344"/>
          </a:xfrm>
          <a:prstGeom prst="rect">
            <a:avLst/>
          </a:prstGeom>
          <a:noFill/>
        </p:spPr>
      </p:pic>
      <p:pic>
        <p:nvPicPr>
          <p:cNvPr id="18438" name="Picture 6" descr="http://t0.gstatic.com/images?q=tbn:ANd9GcQ52frAFAiRVPIDhiiDfq06NmGGESfEScGmx5NZYTU40bBmMyz9:www.sibleynaturecenter.org/daytrips/naturetrail0707/3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0" y="1676400"/>
            <a:ext cx="2162175" cy="2114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Little Barley	</a:t>
            </a:r>
            <a:endParaRPr lang="en-US" dirty="0"/>
          </a:p>
        </p:txBody>
      </p:sp>
      <p:pic>
        <p:nvPicPr>
          <p:cNvPr id="19458" name="Picture 2" descr="http://t3.gstatic.com/images?q=tbn:ANd9GcTzQCFIj7AULOkF3tjuOfOjniEePY8JLffzsljAyI256h0GqUQO:www.ppws.vt.edu/scott/weed_id/lbarley4-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676400"/>
            <a:ext cx="2248348" cy="2895600"/>
          </a:xfrm>
          <a:prstGeom prst="rect">
            <a:avLst/>
          </a:prstGeom>
          <a:noFill/>
        </p:spPr>
      </p:pic>
      <p:pic>
        <p:nvPicPr>
          <p:cNvPr id="19460" name="Picture 4" descr="http://t3.gstatic.com/images?q=tbn:ANd9GcTxB8PpyFGcCizeaSqeufz52qNSwYfgANsbdEXx5XZHcurdVVgUGw:extension.missouri.edu/explore/images/ipm1024photo06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3485622"/>
            <a:ext cx="1752600" cy="2543704"/>
          </a:xfrm>
          <a:prstGeom prst="rect">
            <a:avLst/>
          </a:prstGeom>
          <a:noFill/>
        </p:spPr>
      </p:pic>
      <p:pic>
        <p:nvPicPr>
          <p:cNvPr id="19462" name="Picture 6" descr="http://t2.gstatic.com/images?q=tbn:ANd9GcSTBbTfuOyoqsWR6Z8Mei21_6gu299_ddquxx6CDqHX7-9XcwYk:farm9.staticflickr.com/8423/7495172732_57537c74e2_z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1905000"/>
            <a:ext cx="2362200" cy="31536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Little Bluestem</a:t>
            </a:r>
            <a:endParaRPr lang="en-US" dirty="0"/>
          </a:p>
        </p:txBody>
      </p:sp>
      <p:pic>
        <p:nvPicPr>
          <p:cNvPr id="20482" name="Picture 2" descr="http://t0.gstatic.com/images?q=tbn:ANd9GcQEjyA80rtx3d90O2TUCoG5PoSlacJ48FFfGsyphPTHe9Ys7xGvow:3.bp.blogspot.com/_5xJ_jlTUVG4/TSMwN1Nay4I/AAAAAAAAC8U/10idmqMdp84/s1600/little_bluestem%2Bholtz%2Blandscap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76400"/>
            <a:ext cx="3238500" cy="2514600"/>
          </a:xfrm>
          <a:prstGeom prst="rect">
            <a:avLst/>
          </a:prstGeom>
          <a:noFill/>
        </p:spPr>
      </p:pic>
      <p:pic>
        <p:nvPicPr>
          <p:cNvPr id="20484" name="Picture 4" descr="http://t2.gstatic.com/images?q=tbn:ANd9GcQwRqBBvWkyOqLoWApLr3aO_X5Ue2RvmvpQXKEaoRkfMG2CO2xHBA:www.wildflower.org/image_archive/320x240/SS500/SS500_IMG003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1981200"/>
            <a:ext cx="3044967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Perennial </a:t>
            </a:r>
            <a:r>
              <a:rPr lang="en-US" dirty="0" err="1" smtClean="0"/>
              <a:t>Dropseed</a:t>
            </a:r>
            <a:endParaRPr lang="en-US" dirty="0"/>
          </a:p>
        </p:txBody>
      </p:sp>
      <p:pic>
        <p:nvPicPr>
          <p:cNvPr id="21508" name="Picture 4" descr="http://t0.gstatic.com/images?q=tbn:ANd9GcRHpWYwk6ch3GQeGqa-oxvE7sWO9QLZOqMFmLu1_AmPB5bAZGSA:thesprucery.com/wp-content/uploads/2011/01/Prairie-Dropse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05000"/>
            <a:ext cx="1733550" cy="2628900"/>
          </a:xfrm>
          <a:prstGeom prst="rect">
            <a:avLst/>
          </a:prstGeom>
          <a:noFill/>
        </p:spPr>
      </p:pic>
      <p:pic>
        <p:nvPicPr>
          <p:cNvPr id="21510" name="Picture 6" descr="http://t1.gstatic.com/images?q=tbn:ANd9GcR-1m5J3MK5iZeKmqImfwz8vLTCWvpVbjP4u4CQFTwwTLDdwB4WwQ:www.kaupag.com/Media/Grasses/Sand-Dropse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1981200"/>
            <a:ext cx="2667000" cy="3560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24</Words>
  <Application>Microsoft Office PowerPoint</Application>
  <PresentationFormat>On-screen Show (4:3)</PresentationFormat>
  <Paragraphs>12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Plant Quiz 11-20</vt:lpstr>
      <vt:lpstr>Fall witchgrass</vt:lpstr>
      <vt:lpstr>Hairy grama</vt:lpstr>
      <vt:lpstr>Hairy Tridens</vt:lpstr>
      <vt:lpstr>Indian grass</vt:lpstr>
      <vt:lpstr>Johnson grass</vt:lpstr>
      <vt:lpstr>Little Barley </vt:lpstr>
      <vt:lpstr>Little Bluestem</vt:lpstr>
      <vt:lpstr>Perennial Dropseed</vt:lpstr>
      <vt:lpstr>Perennial threeawn</vt:lpstr>
      <vt:lpstr>Purpletop</vt:lpstr>
      <vt:lpstr>Red Grama</vt:lpstr>
    </vt:vector>
  </TitlesOfParts>
  <Company>Waxahachie ISD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 Quiz 11-20</dc:title>
  <dc:creator>jmiddleton</dc:creator>
  <cp:lastModifiedBy>jmiddleton</cp:lastModifiedBy>
  <cp:revision>3</cp:revision>
  <dcterms:created xsi:type="dcterms:W3CDTF">2013-02-08T21:08:45Z</dcterms:created>
  <dcterms:modified xsi:type="dcterms:W3CDTF">2013-02-08T21:32:13Z</dcterms:modified>
</cp:coreProperties>
</file>