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10/21/2016</a:t>
            </a:fld>
            <a:endParaRPr lang="es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10/21/2016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10/21/2016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10/21/2016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10/21/2016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10/21/2016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10/21/2016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10/21/2016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10/21/2016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10/21/2016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10/21/2016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44705E-0F81-4750-AD00-15CC94DE4ED8}" type="datetimeFigureOut">
              <a:rPr lang="es-US" smtClean="0"/>
              <a:t>10/21/2016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PEER PROGRAM, TEXAS A&amp;M UNIVERSITY</a:t>
            </a:r>
            <a:endParaRPr lang="es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Rabbits</a:t>
            </a:r>
            <a:endParaRPr lang="es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22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</a:t>
            </a:r>
            <a:endParaRPr lang="es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838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0882" y="1859339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Recognized as black, broken, red,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9-12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in meat production more than any other breed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Balance is key, ears should balance in length with head and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White is the most valuable for commercial purposes, so is most commonly seen</a:t>
            </a:r>
            <a:endParaRPr lang="es-US" dirty="0"/>
          </a:p>
        </p:txBody>
      </p:sp>
      <p:sp>
        <p:nvSpPr>
          <p:cNvPr id="5" name="Rectangle 4"/>
          <p:cNvSpPr/>
          <p:nvPr/>
        </p:nvSpPr>
        <p:spPr>
          <a:xfrm>
            <a:off x="2647950" y="6172200"/>
            <a:ext cx="406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http://rabbitbreeders.us/new-zealand-rabbits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3364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7772400" cy="1143000"/>
          </a:xfrm>
        </p:spPr>
        <p:txBody>
          <a:bodyPr/>
          <a:lstStyle/>
          <a:p>
            <a:r>
              <a:rPr lang="en-US" dirty="0" smtClean="0"/>
              <a:t>Angora</a:t>
            </a:r>
            <a:endParaRPr lang="es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8" y="1447799"/>
            <a:ext cx="4000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9138" y="48768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 Angora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recognized colors and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5-7.5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Smallest Angora breed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Wool is more important feature</a:t>
            </a:r>
            <a:endParaRPr lang="es-US" dirty="0"/>
          </a:p>
        </p:txBody>
      </p:sp>
      <p:sp>
        <p:nvSpPr>
          <p:cNvPr id="6" name="Rectangle 5"/>
          <p:cNvSpPr/>
          <p:nvPr/>
        </p:nvSpPr>
        <p:spPr>
          <a:xfrm>
            <a:off x="4605617" y="350513"/>
            <a:ext cx="3495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http://rabbitbreeders.us/rabbit-breeds</a:t>
            </a:r>
            <a:endParaRPr lang="es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06" y="1447798"/>
            <a:ext cx="3893344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48768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French Angora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recognized colors and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9-10.5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Stands out because of lack of furnishings on the ears and face, relatively coarse wool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777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Angora</a:t>
            </a:r>
            <a:endParaRPr lang="es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419661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572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Giant Angora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colors and white recognized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Minimum of 9.5-10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Wool is extremely valuable</a:t>
            </a:r>
            <a:endParaRPr lang="es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61" y="1524000"/>
            <a:ext cx="4211411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457200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Satin Angora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colors and white recognized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9.5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Satin coats distinguishes from other Angoras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to French; smaller, does not recognize broken color patterns</a:t>
            </a:r>
            <a:endParaRPr lang="es-US" dirty="0"/>
          </a:p>
        </p:txBody>
      </p:sp>
      <p:sp>
        <p:nvSpPr>
          <p:cNvPr id="11" name="Rectangle 10"/>
          <p:cNvSpPr/>
          <p:nvPr/>
        </p:nvSpPr>
        <p:spPr>
          <a:xfrm>
            <a:off x="3276600" y="914400"/>
            <a:ext cx="3495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http://rabbitbreeders.us/rabbit-breeds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015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Californian</a:t>
            </a:r>
            <a:endParaRPr lang="es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16027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2496" y="149224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8-10.5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step up from Albino; color is restricted to the points only (nose, ears, feet, and tail)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Eyes are ruby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Color must be “as near as black as possible”</a:t>
            </a:r>
            <a:endParaRPr lang="es-US" sz="2400" dirty="0"/>
          </a:p>
        </p:txBody>
      </p:sp>
      <p:sp>
        <p:nvSpPr>
          <p:cNvPr id="5" name="Rectangle 4"/>
          <p:cNvSpPr/>
          <p:nvPr/>
        </p:nvSpPr>
        <p:spPr>
          <a:xfrm>
            <a:off x="2781841" y="5943600"/>
            <a:ext cx="390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http://rabbitbreeders.us/californian-rabbits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2373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</a:t>
            </a:r>
            <a:endParaRPr lang="es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556398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1447800"/>
            <a:ext cx="312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Recognized as black, blue, chocolate, tortoise, steel, gray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4-5.5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Cheek markings should be round circles on either side of the head, dividing line of the body color should be an even belt encircling the rabbit’s middle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front 1/3 of the body and hind feet should be white</a:t>
            </a:r>
            <a:endParaRPr lang="es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6329082"/>
            <a:ext cx="3495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http://rabbitbreeders.us/dutch-rabbits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7692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Spot</a:t>
            </a:r>
            <a:endParaRPr lang="es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762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5240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Recognized as black, blue, chocolate, lilac, tortoise, gray, 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5-8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colored ears, a “butterfly-shaped” nose marking, spots on the shoulder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Spots on shoulder should be an unbroken chain trailing from the top of the shoulder, across the flank and spreading out at the 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Spots should be as round as possible, size should increase as they travel down the rabbit’s side</a:t>
            </a:r>
            <a:endParaRPr lang="es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6324600"/>
            <a:ext cx="4023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http://rabbitbreeders.us/english-spot-rabbits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469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Holland Lop</a:t>
            </a:r>
            <a:endParaRPr lang="es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77788"/>
            <a:ext cx="517257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1577788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Shown in two groups: broken and solid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over 4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“Tortoise” colored remains the most popular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Supposed to have a massive look but be a small bunny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Ears should be short, thick, and round in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Body should be short and muscular</a:t>
            </a:r>
            <a:endParaRPr lang="es-US" dirty="0"/>
          </a:p>
        </p:txBody>
      </p:sp>
      <p:sp>
        <p:nvSpPr>
          <p:cNvPr id="5" name="Rectangle 4"/>
          <p:cNvSpPr/>
          <p:nvPr/>
        </p:nvSpPr>
        <p:spPr>
          <a:xfrm>
            <a:off x="2711791" y="6172200"/>
            <a:ext cx="3978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http://rabbitbreeders.us/holland-lop-rabbits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618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Mini-Rex</a:t>
            </a:r>
            <a:endParaRPr lang="es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51562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1901815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Recognized colors: many recognized colors, refer to link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3-4.5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a distinctive fur type caused by a recessive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Carries a dwarf gene, but is not extreme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Fur sticks up nearly perpendicular to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popular colors are black, broken, and castor</a:t>
            </a:r>
            <a:endParaRPr lang="es-US" dirty="0"/>
          </a:p>
        </p:txBody>
      </p:sp>
      <p:sp>
        <p:nvSpPr>
          <p:cNvPr id="5" name="Rectangle 4"/>
          <p:cNvSpPr/>
          <p:nvPr/>
        </p:nvSpPr>
        <p:spPr>
          <a:xfrm>
            <a:off x="2730500" y="6248400"/>
            <a:ext cx="375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http://rabbitbreeders.us/mini-rex-rabbits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1719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Netherland Dwarf</a:t>
            </a:r>
            <a:endParaRPr lang="es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516781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2465338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recognized colors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2-2.5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compared to the Holland Lop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Broad, medium-heavyset with short ears and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Should be round in all aspects</a:t>
            </a:r>
            <a:endParaRPr lang="es-US" dirty="0"/>
          </a:p>
        </p:txBody>
      </p:sp>
      <p:sp>
        <p:nvSpPr>
          <p:cNvPr id="5" name="Rectangle 4"/>
          <p:cNvSpPr/>
          <p:nvPr/>
        </p:nvSpPr>
        <p:spPr>
          <a:xfrm>
            <a:off x="2339241" y="6248400"/>
            <a:ext cx="446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http://rabbitbreeders.us/netherland-dwarf-rabbits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7090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</TotalTime>
  <Words>471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Rabbits</vt:lpstr>
      <vt:lpstr>Angora</vt:lpstr>
      <vt:lpstr>Angora</vt:lpstr>
      <vt:lpstr>Californian</vt:lpstr>
      <vt:lpstr>Dutch</vt:lpstr>
      <vt:lpstr>English Spot</vt:lpstr>
      <vt:lpstr>Holland Lop</vt:lpstr>
      <vt:lpstr>Mini-Rex</vt:lpstr>
      <vt:lpstr>Netherland Dwarf</vt:lpstr>
      <vt:lpstr>New Zealand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Rabbits</dc:title>
  <dc:creator>L Johnson's Lab</dc:creator>
  <cp:lastModifiedBy>L Johnson's Lab</cp:lastModifiedBy>
  <cp:revision>6</cp:revision>
  <dcterms:created xsi:type="dcterms:W3CDTF">2016-10-21T15:49:13Z</dcterms:created>
  <dcterms:modified xsi:type="dcterms:W3CDTF">2016-10-21T16:49:33Z</dcterms:modified>
</cp:coreProperties>
</file>