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27" y="-5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B8A13C-7182-48C0-A295-C72FDC3ACE0B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PEER PROGRAM, TEXAS A&amp;M UNIVERSITY</a:t>
            </a:r>
            <a:endParaRPr lang="es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Mammals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41967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38200"/>
          </a:xfrm>
        </p:spPr>
        <p:txBody>
          <a:bodyPr/>
          <a:lstStyle/>
          <a:p>
            <a:r>
              <a:rPr lang="en-US" dirty="0" smtClean="0"/>
              <a:t>Chinchilla</a:t>
            </a:r>
            <a:endParaRPr lang="es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84" y="1097621"/>
            <a:ext cx="535679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54" y="3678897"/>
            <a:ext cx="5381625" cy="304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89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Ferret</a:t>
            </a:r>
            <a:endParaRPr lang="es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03" y="1371598"/>
            <a:ext cx="6184297" cy="273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03" y="4101769"/>
            <a:ext cx="2514209" cy="251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12" y="4101299"/>
            <a:ext cx="3655363" cy="251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Gerbils</a:t>
            </a:r>
            <a:endParaRPr lang="es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" y="1508760"/>
            <a:ext cx="4117298" cy="313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08760"/>
            <a:ext cx="5059680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3065394" cy="242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7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Guinea Pig</a:t>
            </a:r>
            <a:endParaRPr lang="es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02" y="4428129"/>
            <a:ext cx="4108398" cy="233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1" y="4056715"/>
            <a:ext cx="3932683" cy="270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02" y="1447800"/>
            <a:ext cx="4108398" cy="29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1" y="1447800"/>
            <a:ext cx="3911072" cy="260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1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Hamster</a:t>
            </a:r>
            <a:endParaRPr lang="es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4577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587500"/>
            <a:ext cx="418514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99" y="3654107"/>
            <a:ext cx="2952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9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Hedgehog</a:t>
            </a:r>
            <a:endParaRPr lang="es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28799"/>
            <a:ext cx="5295900" cy="32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9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Glider</a:t>
            </a:r>
            <a:endParaRPr lang="es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799"/>
            <a:ext cx="4170474" cy="312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1"/>
          <a:stretch/>
        </p:blipFill>
        <p:spPr bwMode="auto">
          <a:xfrm>
            <a:off x="4399074" y="1828799"/>
            <a:ext cx="4558256" cy="312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874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</TotalTime>
  <Words>17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Small Mammals</vt:lpstr>
      <vt:lpstr>Chinchilla</vt:lpstr>
      <vt:lpstr>Ferret</vt:lpstr>
      <vt:lpstr>Gerbils</vt:lpstr>
      <vt:lpstr>Guinea Pig</vt:lpstr>
      <vt:lpstr>Hamster</vt:lpstr>
      <vt:lpstr>Hedgehog</vt:lpstr>
      <vt:lpstr>Sugar Glider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Mammals</dc:title>
  <dc:creator>L Johnson's Lab</dc:creator>
  <cp:lastModifiedBy>L Johnson's Lab</cp:lastModifiedBy>
  <cp:revision>3</cp:revision>
  <dcterms:created xsi:type="dcterms:W3CDTF">2016-10-27T15:45:32Z</dcterms:created>
  <dcterms:modified xsi:type="dcterms:W3CDTF">2016-10-27T16:16:02Z</dcterms:modified>
</cp:coreProperties>
</file>